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73" r:id="rId9"/>
    <p:sldId id="267" r:id="rId10"/>
    <p:sldId id="268" r:id="rId11"/>
    <p:sldId id="274" r:id="rId12"/>
    <p:sldId id="266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A85"/>
    <a:srgbClr val="A35F57"/>
    <a:srgbClr val="AB895A"/>
    <a:srgbClr val="FDB932"/>
    <a:srgbClr val="5C3B53"/>
    <a:srgbClr val="305488"/>
    <a:srgbClr val="611A08"/>
    <a:srgbClr val="F06526"/>
    <a:srgbClr val="E5AB85"/>
    <a:srgbClr val="F42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heguardian.com/technology/pda/2011/mar/13/flipboard-sxsw-2011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heguardian.com/technology/pda/2011/mar/13/flipboard-sxsw-2011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2711E-22DA-4A44-B77F-009E31763D58}" type="doc">
      <dgm:prSet loTypeId="urn:microsoft.com/office/officeart/2005/8/layout/vList4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5A543D3-C54D-4C1E-98FB-A7907813AB91}">
      <dgm:prSet/>
      <dgm:spPr/>
      <dgm:t>
        <a:bodyPr/>
        <a:lstStyle/>
        <a:p>
          <a:r>
            <a:rPr lang="en-US" dirty="0"/>
            <a:t>Create an accurate explanatory model that </a:t>
          </a:r>
          <a:br>
            <a:rPr lang="en-US" dirty="0"/>
          </a:br>
          <a:r>
            <a:rPr lang="en-US" dirty="0"/>
            <a:t>classifies tweets as expressing positive or negative sentiment.</a:t>
          </a:r>
        </a:p>
      </dgm:t>
    </dgm:pt>
    <dgm:pt modelId="{0DAEF345-2D63-4A9E-A205-6A62A3AC2B57}" type="parTrans" cxnId="{A67C64E6-7E86-40F5-AD27-587C2EE1EE37}">
      <dgm:prSet/>
      <dgm:spPr/>
      <dgm:t>
        <a:bodyPr/>
        <a:lstStyle/>
        <a:p>
          <a:endParaRPr lang="en-US"/>
        </a:p>
      </dgm:t>
    </dgm:pt>
    <dgm:pt modelId="{40460F03-ED14-4198-91A0-F893B8E93E44}" type="sibTrans" cxnId="{A67C64E6-7E86-40F5-AD27-587C2EE1EE37}">
      <dgm:prSet/>
      <dgm:spPr/>
      <dgm:t>
        <a:bodyPr/>
        <a:lstStyle/>
        <a:p>
          <a:endParaRPr lang="en-US"/>
        </a:p>
      </dgm:t>
    </dgm:pt>
    <dgm:pt modelId="{152C9738-9926-496E-ADD8-39275F619587}">
      <dgm:prSet/>
      <dgm:spPr/>
      <dgm:t>
        <a:bodyPr/>
        <a:lstStyle/>
        <a:p>
          <a:r>
            <a:rPr lang="en-US" dirty="0"/>
            <a:t>Find out what people are saying about Apple and Apple products at South by Southwest, 2011.</a:t>
          </a:r>
        </a:p>
      </dgm:t>
    </dgm:pt>
    <dgm:pt modelId="{D7DC4776-BFA8-4BF4-9E3E-533302FCB31F}" type="parTrans" cxnId="{37C595DE-F630-4995-94C3-B3AAD2AB7F59}">
      <dgm:prSet/>
      <dgm:spPr/>
      <dgm:t>
        <a:bodyPr/>
        <a:lstStyle/>
        <a:p>
          <a:endParaRPr lang="en-US"/>
        </a:p>
      </dgm:t>
    </dgm:pt>
    <dgm:pt modelId="{0F91495A-E3AC-4471-B870-72F84909D321}" type="sibTrans" cxnId="{37C595DE-F630-4995-94C3-B3AAD2AB7F59}">
      <dgm:prSet/>
      <dgm:spPr/>
      <dgm:t>
        <a:bodyPr/>
        <a:lstStyle/>
        <a:p>
          <a:endParaRPr lang="en-US"/>
        </a:p>
      </dgm:t>
    </dgm:pt>
    <dgm:pt modelId="{36A0BB57-FB37-4F41-B1BE-6F6B1E7D24D0}">
      <dgm:prSet/>
      <dgm:spPr/>
      <dgm:t>
        <a:bodyPr/>
        <a:lstStyle/>
        <a:p>
          <a:r>
            <a:rPr lang="en-US" dirty="0"/>
            <a:t>Make some PR recommendations for the period immediately following the event.</a:t>
          </a:r>
        </a:p>
      </dgm:t>
    </dgm:pt>
    <dgm:pt modelId="{B2C8EB55-7EFF-48F5-B0C8-C72ACCF73C64}" type="parTrans" cxnId="{56352B72-4316-4897-A7FE-84E1B55444C1}">
      <dgm:prSet/>
      <dgm:spPr/>
      <dgm:t>
        <a:bodyPr/>
        <a:lstStyle/>
        <a:p>
          <a:endParaRPr lang="en-US"/>
        </a:p>
      </dgm:t>
    </dgm:pt>
    <dgm:pt modelId="{E3BEFCF6-4AE6-496A-8EFF-EE3034EF7F25}" type="sibTrans" cxnId="{56352B72-4316-4897-A7FE-84E1B55444C1}">
      <dgm:prSet/>
      <dgm:spPr/>
      <dgm:t>
        <a:bodyPr/>
        <a:lstStyle/>
        <a:p>
          <a:endParaRPr lang="en-US"/>
        </a:p>
      </dgm:t>
    </dgm:pt>
    <dgm:pt modelId="{66C51316-603A-46DE-9167-36F3B2ABDFD9}" type="pres">
      <dgm:prSet presAssocID="{3762711E-22DA-4A44-B77F-009E31763D58}" presName="linear" presStyleCnt="0">
        <dgm:presLayoutVars>
          <dgm:dir/>
          <dgm:resizeHandles val="exact"/>
        </dgm:presLayoutVars>
      </dgm:prSet>
      <dgm:spPr/>
    </dgm:pt>
    <dgm:pt modelId="{CD0B6FFE-B7C0-4A16-A7F3-7C64CB6E3C5A}" type="pres">
      <dgm:prSet presAssocID="{E5A543D3-C54D-4C1E-98FB-A7907813AB91}" presName="comp" presStyleCnt="0"/>
      <dgm:spPr/>
    </dgm:pt>
    <dgm:pt modelId="{A7A12C6D-0D60-4C87-B61F-8CEA1DECBB85}" type="pres">
      <dgm:prSet presAssocID="{E5A543D3-C54D-4C1E-98FB-A7907813AB91}" presName="box" presStyleLbl="node1" presStyleIdx="0" presStyleCnt="3"/>
      <dgm:spPr/>
    </dgm:pt>
    <dgm:pt modelId="{23932BC5-3EE2-47F2-9418-A7C8D48CAFF1}" type="pres">
      <dgm:prSet presAssocID="{E5A543D3-C54D-4C1E-98FB-A7907813AB91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Right And Left Brain with solid fill"/>
        </a:ext>
      </dgm:extLst>
    </dgm:pt>
    <dgm:pt modelId="{BEF6C18F-DDCC-44AD-BCAC-240106D2D1D1}" type="pres">
      <dgm:prSet presAssocID="{E5A543D3-C54D-4C1E-98FB-A7907813AB91}" presName="text" presStyleLbl="node1" presStyleIdx="0" presStyleCnt="3">
        <dgm:presLayoutVars>
          <dgm:bulletEnabled val="1"/>
        </dgm:presLayoutVars>
      </dgm:prSet>
      <dgm:spPr/>
    </dgm:pt>
    <dgm:pt modelId="{B0A26863-2D76-4DD7-82A1-1336E153584E}" type="pres">
      <dgm:prSet presAssocID="{40460F03-ED14-4198-91A0-F893B8E93E44}" presName="spacer" presStyleCnt="0"/>
      <dgm:spPr/>
    </dgm:pt>
    <dgm:pt modelId="{C1007497-665E-46ED-B925-CE18A485B64F}" type="pres">
      <dgm:prSet presAssocID="{152C9738-9926-496E-ADD8-39275F619587}" presName="comp" presStyleCnt="0"/>
      <dgm:spPr/>
    </dgm:pt>
    <dgm:pt modelId="{245BEDCB-8A4F-4E44-B894-43D88D82164D}" type="pres">
      <dgm:prSet presAssocID="{152C9738-9926-496E-ADD8-39275F619587}" presName="box" presStyleLbl="node1" presStyleIdx="1" presStyleCnt="3"/>
      <dgm:spPr/>
    </dgm:pt>
    <dgm:pt modelId="{DCFB8F21-F64F-42E4-B9A2-3BEFAE506A6A}" type="pres">
      <dgm:prSet presAssocID="{152C9738-9926-496E-ADD8-39275F619587}" presName="img" presStyleLbl="fgImgPlace1" presStyleIdx="1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</dgm:spPr>
    </dgm:pt>
    <dgm:pt modelId="{671F6D05-AFCE-405F-81DC-1196947B5F75}" type="pres">
      <dgm:prSet presAssocID="{152C9738-9926-496E-ADD8-39275F619587}" presName="text" presStyleLbl="node1" presStyleIdx="1" presStyleCnt="3">
        <dgm:presLayoutVars>
          <dgm:bulletEnabled val="1"/>
        </dgm:presLayoutVars>
      </dgm:prSet>
      <dgm:spPr/>
    </dgm:pt>
    <dgm:pt modelId="{DA94BECF-9605-4A21-8FAA-5047F4EE5B86}" type="pres">
      <dgm:prSet presAssocID="{0F91495A-E3AC-4471-B870-72F84909D321}" presName="spacer" presStyleCnt="0"/>
      <dgm:spPr/>
    </dgm:pt>
    <dgm:pt modelId="{925A8A4B-84CA-4344-8B7F-1F81F7E483AA}" type="pres">
      <dgm:prSet presAssocID="{36A0BB57-FB37-4F41-B1BE-6F6B1E7D24D0}" presName="comp" presStyleCnt="0"/>
      <dgm:spPr/>
    </dgm:pt>
    <dgm:pt modelId="{1F9A2234-A3EC-4DED-84FA-7F04E9CCCBBD}" type="pres">
      <dgm:prSet presAssocID="{36A0BB57-FB37-4F41-B1BE-6F6B1E7D24D0}" presName="box" presStyleLbl="node1" presStyleIdx="2" presStyleCnt="3"/>
      <dgm:spPr/>
    </dgm:pt>
    <dgm:pt modelId="{C7D0743E-C3ED-4C2C-9A80-D7E58A77BB56}" type="pres">
      <dgm:prSet presAssocID="{36A0BB57-FB37-4F41-B1BE-6F6B1E7D24D0}" presName="img" presStyleLbl="fgImgPlace1" presStyleIdx="2" presStyleCnt="3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4047E63D-2328-41D0-A647-C8E608EE9B82}" type="pres">
      <dgm:prSet presAssocID="{36A0BB57-FB37-4F41-B1BE-6F6B1E7D24D0}" presName="text" presStyleLbl="node1" presStyleIdx="2" presStyleCnt="3">
        <dgm:presLayoutVars>
          <dgm:bulletEnabled val="1"/>
        </dgm:presLayoutVars>
      </dgm:prSet>
      <dgm:spPr/>
    </dgm:pt>
  </dgm:ptLst>
  <dgm:cxnLst>
    <dgm:cxn modelId="{4D7F0D15-A81A-463E-8C9C-3E72A3E72AE4}" type="presOf" srcId="{152C9738-9926-496E-ADD8-39275F619587}" destId="{245BEDCB-8A4F-4E44-B894-43D88D82164D}" srcOrd="0" destOrd="0" presId="urn:microsoft.com/office/officeart/2005/8/layout/vList4"/>
    <dgm:cxn modelId="{61F99C15-FAEB-4DE3-A9A7-FE404A04AE28}" type="presOf" srcId="{3762711E-22DA-4A44-B77F-009E31763D58}" destId="{66C51316-603A-46DE-9167-36F3B2ABDFD9}" srcOrd="0" destOrd="0" presId="urn:microsoft.com/office/officeart/2005/8/layout/vList4"/>
    <dgm:cxn modelId="{A6605B61-45AF-4A74-87B9-EBE2DF9D1C18}" type="presOf" srcId="{E5A543D3-C54D-4C1E-98FB-A7907813AB91}" destId="{A7A12C6D-0D60-4C87-B61F-8CEA1DECBB85}" srcOrd="0" destOrd="0" presId="urn:microsoft.com/office/officeart/2005/8/layout/vList4"/>
    <dgm:cxn modelId="{7470304B-4FEF-48F8-8EFE-C860C8602F07}" type="presOf" srcId="{36A0BB57-FB37-4F41-B1BE-6F6B1E7D24D0}" destId="{1F9A2234-A3EC-4DED-84FA-7F04E9CCCBBD}" srcOrd="0" destOrd="0" presId="urn:microsoft.com/office/officeart/2005/8/layout/vList4"/>
    <dgm:cxn modelId="{56352B72-4316-4897-A7FE-84E1B55444C1}" srcId="{3762711E-22DA-4A44-B77F-009E31763D58}" destId="{36A0BB57-FB37-4F41-B1BE-6F6B1E7D24D0}" srcOrd="2" destOrd="0" parTransId="{B2C8EB55-7EFF-48F5-B0C8-C72ACCF73C64}" sibTransId="{E3BEFCF6-4AE6-496A-8EFF-EE3034EF7F25}"/>
    <dgm:cxn modelId="{3593717F-E759-4B8E-994B-C857740B2206}" type="presOf" srcId="{152C9738-9926-496E-ADD8-39275F619587}" destId="{671F6D05-AFCE-405F-81DC-1196947B5F75}" srcOrd="1" destOrd="0" presId="urn:microsoft.com/office/officeart/2005/8/layout/vList4"/>
    <dgm:cxn modelId="{C0BB1EB6-1216-4EB4-B461-F5B574214DA9}" type="presOf" srcId="{36A0BB57-FB37-4F41-B1BE-6F6B1E7D24D0}" destId="{4047E63D-2328-41D0-A647-C8E608EE9B82}" srcOrd="1" destOrd="0" presId="urn:microsoft.com/office/officeart/2005/8/layout/vList4"/>
    <dgm:cxn modelId="{8CA1E6C3-BC7E-43F7-9D44-21313876D9B2}" type="presOf" srcId="{E5A543D3-C54D-4C1E-98FB-A7907813AB91}" destId="{BEF6C18F-DDCC-44AD-BCAC-240106D2D1D1}" srcOrd="1" destOrd="0" presId="urn:microsoft.com/office/officeart/2005/8/layout/vList4"/>
    <dgm:cxn modelId="{37C595DE-F630-4995-94C3-B3AAD2AB7F59}" srcId="{3762711E-22DA-4A44-B77F-009E31763D58}" destId="{152C9738-9926-496E-ADD8-39275F619587}" srcOrd="1" destOrd="0" parTransId="{D7DC4776-BFA8-4BF4-9E3E-533302FCB31F}" sibTransId="{0F91495A-E3AC-4471-B870-72F84909D321}"/>
    <dgm:cxn modelId="{A67C64E6-7E86-40F5-AD27-587C2EE1EE37}" srcId="{3762711E-22DA-4A44-B77F-009E31763D58}" destId="{E5A543D3-C54D-4C1E-98FB-A7907813AB91}" srcOrd="0" destOrd="0" parTransId="{0DAEF345-2D63-4A9E-A205-6A62A3AC2B57}" sibTransId="{40460F03-ED14-4198-91A0-F893B8E93E44}"/>
    <dgm:cxn modelId="{648C4357-707D-4ED0-BD70-ECF016A3E071}" type="presParOf" srcId="{66C51316-603A-46DE-9167-36F3B2ABDFD9}" destId="{CD0B6FFE-B7C0-4A16-A7F3-7C64CB6E3C5A}" srcOrd="0" destOrd="0" presId="urn:microsoft.com/office/officeart/2005/8/layout/vList4"/>
    <dgm:cxn modelId="{980FFEE9-89BD-41CA-BDDD-8ECBFC33247A}" type="presParOf" srcId="{CD0B6FFE-B7C0-4A16-A7F3-7C64CB6E3C5A}" destId="{A7A12C6D-0D60-4C87-B61F-8CEA1DECBB85}" srcOrd="0" destOrd="0" presId="urn:microsoft.com/office/officeart/2005/8/layout/vList4"/>
    <dgm:cxn modelId="{1211EFFB-F321-4F53-91D6-905A7F58E673}" type="presParOf" srcId="{CD0B6FFE-B7C0-4A16-A7F3-7C64CB6E3C5A}" destId="{23932BC5-3EE2-47F2-9418-A7C8D48CAFF1}" srcOrd="1" destOrd="0" presId="urn:microsoft.com/office/officeart/2005/8/layout/vList4"/>
    <dgm:cxn modelId="{6C49C87D-F8A4-4D78-991B-E93F881C5411}" type="presParOf" srcId="{CD0B6FFE-B7C0-4A16-A7F3-7C64CB6E3C5A}" destId="{BEF6C18F-DDCC-44AD-BCAC-240106D2D1D1}" srcOrd="2" destOrd="0" presId="urn:microsoft.com/office/officeart/2005/8/layout/vList4"/>
    <dgm:cxn modelId="{E43010A6-7DD9-4F7E-BB98-87EA838A52F3}" type="presParOf" srcId="{66C51316-603A-46DE-9167-36F3B2ABDFD9}" destId="{B0A26863-2D76-4DD7-82A1-1336E153584E}" srcOrd="1" destOrd="0" presId="urn:microsoft.com/office/officeart/2005/8/layout/vList4"/>
    <dgm:cxn modelId="{D0A32011-F1D3-4AE7-A76B-CDCF642CD764}" type="presParOf" srcId="{66C51316-603A-46DE-9167-36F3B2ABDFD9}" destId="{C1007497-665E-46ED-B925-CE18A485B64F}" srcOrd="2" destOrd="0" presId="urn:microsoft.com/office/officeart/2005/8/layout/vList4"/>
    <dgm:cxn modelId="{0D0FAFD9-62FA-4877-8B75-7530FD5DED22}" type="presParOf" srcId="{C1007497-665E-46ED-B925-CE18A485B64F}" destId="{245BEDCB-8A4F-4E44-B894-43D88D82164D}" srcOrd="0" destOrd="0" presId="urn:microsoft.com/office/officeart/2005/8/layout/vList4"/>
    <dgm:cxn modelId="{0CCCF5C8-0CE6-4CA9-8CDD-33D598FEBED5}" type="presParOf" srcId="{C1007497-665E-46ED-B925-CE18A485B64F}" destId="{DCFB8F21-F64F-42E4-B9A2-3BEFAE506A6A}" srcOrd="1" destOrd="0" presId="urn:microsoft.com/office/officeart/2005/8/layout/vList4"/>
    <dgm:cxn modelId="{D405A3AC-0F63-4F2F-91D6-714AA879A404}" type="presParOf" srcId="{C1007497-665E-46ED-B925-CE18A485B64F}" destId="{671F6D05-AFCE-405F-81DC-1196947B5F75}" srcOrd="2" destOrd="0" presId="urn:microsoft.com/office/officeart/2005/8/layout/vList4"/>
    <dgm:cxn modelId="{F82B9136-726C-4334-A633-FE2C89C7928F}" type="presParOf" srcId="{66C51316-603A-46DE-9167-36F3B2ABDFD9}" destId="{DA94BECF-9605-4A21-8FAA-5047F4EE5B86}" srcOrd="3" destOrd="0" presId="urn:microsoft.com/office/officeart/2005/8/layout/vList4"/>
    <dgm:cxn modelId="{4FF3F405-7B1D-4CC4-8833-25048AD1B8AB}" type="presParOf" srcId="{66C51316-603A-46DE-9167-36F3B2ABDFD9}" destId="{925A8A4B-84CA-4344-8B7F-1F81F7E483AA}" srcOrd="4" destOrd="0" presId="urn:microsoft.com/office/officeart/2005/8/layout/vList4"/>
    <dgm:cxn modelId="{C767D48F-E868-47DB-A69A-1D3166268F07}" type="presParOf" srcId="{925A8A4B-84CA-4344-8B7F-1F81F7E483AA}" destId="{1F9A2234-A3EC-4DED-84FA-7F04E9CCCBBD}" srcOrd="0" destOrd="0" presId="urn:microsoft.com/office/officeart/2005/8/layout/vList4"/>
    <dgm:cxn modelId="{E36B05D5-8DC8-4B04-8C9A-C4F5EFEAA3DC}" type="presParOf" srcId="{925A8A4B-84CA-4344-8B7F-1F81F7E483AA}" destId="{C7D0743E-C3ED-4C2C-9A80-D7E58A77BB56}" srcOrd="1" destOrd="0" presId="urn:microsoft.com/office/officeart/2005/8/layout/vList4"/>
    <dgm:cxn modelId="{0F7699DF-270F-424C-8BF3-C506FEB5A9F6}" type="presParOf" srcId="{925A8A4B-84CA-4344-8B7F-1F81F7E483AA}" destId="{4047E63D-2328-41D0-A647-C8E608EE9B82}" srcOrd="2" destOrd="0" presId="urn:microsoft.com/office/officeart/2005/8/layout/vList4"/>
  </dgm:cxnLst>
  <dgm:bg/>
  <dgm:whole>
    <a:ln>
      <a:noFill/>
      <a:extLst>
        <a:ext uri="{C807C97D-BFC1-408E-A445-0C87EB9F89A2}">
          <ask:lineSketchStyleProps xmlns:ask="http://schemas.microsoft.com/office/drawing/2018/sketchyshapes">
            <ask:type>
              <ask:lineSketchFreehand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83EA2B-69B1-49A8-8C86-10A4DEE3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13CEC-5714-4971-ADF4-F41D1F7F76DE}">
      <dgm:prSet custT="1"/>
      <dgm:spPr>
        <a:solidFill>
          <a:srgbClr val="595A85"/>
        </a:solidFill>
      </dgm:spPr>
      <dgm:t>
        <a:bodyPr/>
        <a:lstStyle/>
        <a:p>
          <a:r>
            <a:rPr lang="en-US" sz="1600" dirty="0"/>
            <a:t>Tweets related to South by Southwest, 2011</a:t>
          </a:r>
        </a:p>
      </dgm:t>
    </dgm:pt>
    <dgm:pt modelId="{9C7338DA-A570-4E99-BDB8-9388029B9311}" type="parTrans" cxnId="{C1E7E705-5B5F-484A-B493-7EDC1F19123C}">
      <dgm:prSet/>
      <dgm:spPr/>
      <dgm:t>
        <a:bodyPr/>
        <a:lstStyle/>
        <a:p>
          <a:endParaRPr lang="en-US" sz="1800"/>
        </a:p>
      </dgm:t>
    </dgm:pt>
    <dgm:pt modelId="{BF4A4CA4-B9E4-438C-8BD0-0B6B0F911E7A}" type="sibTrans" cxnId="{C1E7E705-5B5F-484A-B493-7EDC1F19123C}">
      <dgm:prSet/>
      <dgm:spPr/>
      <dgm:t>
        <a:bodyPr/>
        <a:lstStyle/>
        <a:p>
          <a:endParaRPr lang="en-US" sz="1800"/>
        </a:p>
      </dgm:t>
    </dgm:pt>
    <dgm:pt modelId="{46986AB2-1078-488A-8417-C4D71E4CEB90}">
      <dgm:prSet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Annual conference and arts festival</a:t>
          </a:r>
        </a:p>
      </dgm:t>
    </dgm:pt>
    <dgm:pt modelId="{B15C56D9-9686-4B86-9CF2-4CC9D5DFDE30}" type="parTrans" cxnId="{EC101162-2B6E-41D2-ADD8-E54CB2F186F3}">
      <dgm:prSet/>
      <dgm:spPr/>
      <dgm:t>
        <a:bodyPr/>
        <a:lstStyle/>
        <a:p>
          <a:endParaRPr lang="en-US" sz="1800"/>
        </a:p>
      </dgm:t>
    </dgm:pt>
    <dgm:pt modelId="{DF644AA4-90B7-4D62-AD5F-0D62D56EFF00}" type="sibTrans" cxnId="{EC101162-2B6E-41D2-ADD8-E54CB2F186F3}">
      <dgm:prSet/>
      <dgm:spPr/>
      <dgm:t>
        <a:bodyPr/>
        <a:lstStyle/>
        <a:p>
          <a:endParaRPr lang="en-US" sz="1800"/>
        </a:p>
      </dgm:t>
    </dgm:pt>
    <dgm:pt modelId="{EBC0D847-EB3E-4B93-BE54-9EEC01136D90}">
      <dgm:prSet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Austin, TX</a:t>
          </a:r>
        </a:p>
      </dgm:t>
    </dgm:pt>
    <dgm:pt modelId="{7AD2EAF6-D2D5-4414-9E74-7D26FA24D55D}" type="parTrans" cxnId="{B9256B7E-876B-49C8-AD65-629B36C558AA}">
      <dgm:prSet/>
      <dgm:spPr/>
      <dgm:t>
        <a:bodyPr/>
        <a:lstStyle/>
        <a:p>
          <a:endParaRPr lang="en-US" sz="1800"/>
        </a:p>
      </dgm:t>
    </dgm:pt>
    <dgm:pt modelId="{CB11E0C8-C56A-41B7-B0CB-F924F0B0CEE0}" type="sibTrans" cxnId="{B9256B7E-876B-49C8-AD65-629B36C558AA}">
      <dgm:prSet/>
      <dgm:spPr/>
      <dgm:t>
        <a:bodyPr/>
        <a:lstStyle/>
        <a:p>
          <a:endParaRPr lang="en-US" sz="1800"/>
        </a:p>
      </dgm:t>
    </dgm:pt>
    <dgm:pt modelId="{2E7D0349-0E81-4C77-AF2E-4F29D2536AB9}">
      <dgm:prSet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Major site for iPad 2 Launch</a:t>
          </a:r>
        </a:p>
      </dgm:t>
    </dgm:pt>
    <dgm:pt modelId="{C842BCB3-7177-472A-8213-F410361BB857}" type="parTrans" cxnId="{B372607B-974E-4603-AA7F-47B52ADC5D85}">
      <dgm:prSet/>
      <dgm:spPr/>
      <dgm:t>
        <a:bodyPr/>
        <a:lstStyle/>
        <a:p>
          <a:endParaRPr lang="en-US" sz="1800"/>
        </a:p>
      </dgm:t>
    </dgm:pt>
    <dgm:pt modelId="{8C5D1142-28AA-4130-8B32-1D1A114C8703}" type="sibTrans" cxnId="{B372607B-974E-4603-AA7F-47B52ADC5D85}">
      <dgm:prSet/>
      <dgm:spPr/>
      <dgm:t>
        <a:bodyPr/>
        <a:lstStyle/>
        <a:p>
          <a:endParaRPr lang="en-US" sz="1800"/>
        </a:p>
      </dgm:t>
    </dgm:pt>
    <dgm:pt modelId="{FE1F69CC-B675-471F-8CB0-F0995B6B7A9E}">
      <dgm:prSet custT="1"/>
      <dgm:spPr>
        <a:solidFill>
          <a:srgbClr val="595A85"/>
        </a:solidFill>
      </dgm:spPr>
      <dgm:t>
        <a:bodyPr/>
        <a:lstStyle/>
        <a:p>
          <a:r>
            <a:rPr lang="en-US" sz="1600"/>
            <a:t>Crowdsourced sentiment labels</a:t>
          </a:r>
        </a:p>
      </dgm:t>
    </dgm:pt>
    <dgm:pt modelId="{053AB3FA-192F-42E9-870C-D06F16068672}" type="parTrans" cxnId="{5D873FB6-FBE1-4988-9FF5-022C53765E8C}">
      <dgm:prSet/>
      <dgm:spPr/>
      <dgm:t>
        <a:bodyPr/>
        <a:lstStyle/>
        <a:p>
          <a:endParaRPr lang="en-US" sz="1800"/>
        </a:p>
      </dgm:t>
    </dgm:pt>
    <dgm:pt modelId="{4740F64D-3C84-4805-8AE6-F082110E77CE}" type="sibTrans" cxnId="{5D873FB6-FBE1-4988-9FF5-022C53765E8C}">
      <dgm:prSet/>
      <dgm:spPr/>
      <dgm:t>
        <a:bodyPr/>
        <a:lstStyle/>
        <a:p>
          <a:endParaRPr lang="en-US" sz="1800"/>
        </a:p>
      </dgm:t>
    </dgm:pt>
    <dgm:pt modelId="{9013605E-5C11-479A-9CC7-5D897C93611C}">
      <dgm:prSet custT="1"/>
      <dgm:spPr>
        <a:solidFill>
          <a:srgbClr val="595A85"/>
        </a:solidFill>
      </dgm:spPr>
      <dgm:t>
        <a:bodyPr/>
        <a:lstStyle/>
        <a:p>
          <a:r>
            <a:rPr lang="en-US" sz="1600" dirty="0"/>
            <a:t>~3.5k tweets: just text and labels</a:t>
          </a:r>
        </a:p>
      </dgm:t>
    </dgm:pt>
    <dgm:pt modelId="{FDC007C3-35C7-4601-B4F8-90FB1B7A4CE4}" type="parTrans" cxnId="{B3D320B4-3A3F-402D-9545-EF4261685BE5}">
      <dgm:prSet/>
      <dgm:spPr/>
      <dgm:t>
        <a:bodyPr/>
        <a:lstStyle/>
        <a:p>
          <a:endParaRPr lang="en-US" sz="1800"/>
        </a:p>
      </dgm:t>
    </dgm:pt>
    <dgm:pt modelId="{576BEAAC-8DBD-44D0-A030-842BD1245248}" type="sibTrans" cxnId="{B3D320B4-3A3F-402D-9545-EF4261685BE5}">
      <dgm:prSet/>
      <dgm:spPr/>
      <dgm:t>
        <a:bodyPr/>
        <a:lstStyle/>
        <a:p>
          <a:endParaRPr lang="en-US" sz="1800"/>
        </a:p>
      </dgm:t>
    </dgm:pt>
    <dgm:pt modelId="{B90A4DC7-085D-4A32-AD51-E856441883C5}">
      <dgm:prSet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Tweets are labeled with </a:t>
          </a:r>
          <a:r>
            <a:rPr lang="en-US" sz="1200" i="1" dirty="0">
              <a:solidFill>
                <a:schemeClr val="bg1"/>
              </a:solidFill>
            </a:rPr>
            <a:t>Positive </a:t>
          </a:r>
          <a:r>
            <a:rPr lang="en-US" sz="1200" i="0" dirty="0">
              <a:solidFill>
                <a:schemeClr val="bg1"/>
              </a:solidFill>
            </a:rPr>
            <a:t>or</a:t>
          </a:r>
          <a:r>
            <a:rPr lang="en-US" sz="1200" dirty="0">
              <a:solidFill>
                <a:schemeClr val="bg1"/>
              </a:solidFill>
            </a:rPr>
            <a:t> </a:t>
          </a:r>
          <a:r>
            <a:rPr lang="en-US" sz="1200" i="1" dirty="0">
              <a:solidFill>
                <a:schemeClr val="bg1"/>
              </a:solidFill>
            </a:rPr>
            <a:t>Negative</a:t>
          </a:r>
          <a:endParaRPr lang="en-US" sz="1200" dirty="0">
            <a:solidFill>
              <a:schemeClr val="bg1"/>
            </a:solidFill>
          </a:endParaRPr>
        </a:p>
      </dgm:t>
    </dgm:pt>
    <dgm:pt modelId="{3CE34497-4839-4B46-B6B0-275E0DCD97F9}" type="parTrans" cxnId="{89458281-20F2-4A3F-B4FF-02547FBF3DC1}">
      <dgm:prSet/>
      <dgm:spPr/>
      <dgm:t>
        <a:bodyPr/>
        <a:lstStyle/>
        <a:p>
          <a:endParaRPr lang="en-US" sz="1800"/>
        </a:p>
      </dgm:t>
    </dgm:pt>
    <dgm:pt modelId="{6BF524D1-CBBF-4AD4-B55B-F187388716FF}" type="sibTrans" cxnId="{89458281-20F2-4A3F-B4FF-02547FBF3DC1}">
      <dgm:prSet/>
      <dgm:spPr/>
      <dgm:t>
        <a:bodyPr/>
        <a:lstStyle/>
        <a:p>
          <a:endParaRPr lang="en-US" sz="1800"/>
        </a:p>
      </dgm:t>
    </dgm:pt>
    <dgm:pt modelId="{CA01676B-1795-4F55-BFFC-DCF338384528}">
      <dgm:prSet custT="1"/>
      <dgm:spPr>
        <a:solidFill>
          <a:srgbClr val="595A85"/>
        </a:solidFill>
      </dgm:spPr>
      <dgm:t>
        <a:bodyPr/>
        <a:lstStyle/>
        <a:p>
          <a:r>
            <a:rPr lang="en-US" sz="1600" dirty="0"/>
            <a:t>Sparse ‘Negative’ class</a:t>
          </a:r>
        </a:p>
      </dgm:t>
    </dgm:pt>
    <dgm:pt modelId="{49DAF52A-507D-43FB-A195-C846453ECD17}" type="parTrans" cxnId="{584701E5-ABBE-4DE5-B301-B1E33B33C17F}">
      <dgm:prSet/>
      <dgm:spPr/>
      <dgm:t>
        <a:bodyPr/>
        <a:lstStyle/>
        <a:p>
          <a:endParaRPr lang="en-US" sz="1800"/>
        </a:p>
      </dgm:t>
    </dgm:pt>
    <dgm:pt modelId="{EB2B3CAF-50EE-4CC8-BA89-76C9B4EBD2C7}" type="sibTrans" cxnId="{584701E5-ABBE-4DE5-B301-B1E33B33C17F}">
      <dgm:prSet/>
      <dgm:spPr/>
      <dgm:t>
        <a:bodyPr/>
        <a:lstStyle/>
        <a:p>
          <a:endParaRPr lang="en-US" sz="1800"/>
        </a:p>
      </dgm:t>
    </dgm:pt>
    <dgm:pt modelId="{BD5C0A1F-2145-461B-8CEA-84AD3D978704}">
      <dgm:prSet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Tweets are labeled with brands and products related to the sentiment</a:t>
          </a:r>
        </a:p>
      </dgm:t>
    </dgm:pt>
    <dgm:pt modelId="{C30126E4-E15D-4AF2-84B1-F3BF756AB05D}" type="parTrans" cxnId="{A1882066-8A61-459E-B656-A80784FFED1E}">
      <dgm:prSet/>
      <dgm:spPr/>
      <dgm:t>
        <a:bodyPr/>
        <a:lstStyle/>
        <a:p>
          <a:endParaRPr lang="en-US"/>
        </a:p>
      </dgm:t>
    </dgm:pt>
    <dgm:pt modelId="{91B6BF9C-85E7-411B-99B3-B7CB636D146F}" type="sibTrans" cxnId="{A1882066-8A61-459E-B656-A80784FFED1E}">
      <dgm:prSet/>
      <dgm:spPr/>
      <dgm:t>
        <a:bodyPr/>
        <a:lstStyle/>
        <a:p>
          <a:endParaRPr lang="en-US"/>
        </a:p>
      </dgm:t>
    </dgm:pt>
    <dgm:pt modelId="{B1674550-7D11-4155-B928-E21F50A68ACB}" type="pres">
      <dgm:prSet presAssocID="{E183EA2B-69B1-49A8-8C86-10A4DEE33EED}" presName="linear" presStyleCnt="0">
        <dgm:presLayoutVars>
          <dgm:animLvl val="lvl"/>
          <dgm:resizeHandles val="exact"/>
        </dgm:presLayoutVars>
      </dgm:prSet>
      <dgm:spPr/>
    </dgm:pt>
    <dgm:pt modelId="{F68FBD08-E81E-49FB-BBC1-6709375131DE}" type="pres">
      <dgm:prSet presAssocID="{34113CEC-5714-4971-ADF4-F41D1F7F76D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73CC9BE-90D6-41FF-838B-C9CE862DAD21}" type="pres">
      <dgm:prSet presAssocID="{34113CEC-5714-4971-ADF4-F41D1F7F76DE}" presName="childText" presStyleLbl="revTx" presStyleIdx="0" presStyleCnt="2">
        <dgm:presLayoutVars>
          <dgm:bulletEnabled val="1"/>
        </dgm:presLayoutVars>
      </dgm:prSet>
      <dgm:spPr/>
    </dgm:pt>
    <dgm:pt modelId="{FD0B90FC-E36C-4CEE-8B41-3723EB6846BF}" type="pres">
      <dgm:prSet presAssocID="{FE1F69CC-B675-471F-8CB0-F0995B6B7A9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8AC3B1B-6B18-4007-9D77-2F08A8651285}" type="pres">
      <dgm:prSet presAssocID="{4740F64D-3C84-4805-8AE6-F082110E77CE}" presName="spacer" presStyleCnt="0"/>
      <dgm:spPr/>
    </dgm:pt>
    <dgm:pt modelId="{BC7B089C-3038-4C7E-B2CA-4D6078215330}" type="pres">
      <dgm:prSet presAssocID="{9013605E-5C11-479A-9CC7-5D897C93611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F0666F6-15FB-435D-AF5C-03EC7B35F90B}" type="pres">
      <dgm:prSet presAssocID="{9013605E-5C11-479A-9CC7-5D897C93611C}" presName="childText" presStyleLbl="revTx" presStyleIdx="1" presStyleCnt="2">
        <dgm:presLayoutVars>
          <dgm:bulletEnabled val="1"/>
        </dgm:presLayoutVars>
      </dgm:prSet>
      <dgm:spPr/>
    </dgm:pt>
    <dgm:pt modelId="{C8438F0D-ABC7-419F-B15D-A9FE18A33071}" type="pres">
      <dgm:prSet presAssocID="{CA01676B-1795-4F55-BFFC-DCF338384528}" presName="parentText" presStyleLbl="node1" presStyleIdx="3" presStyleCnt="4" custLinFactNeighborX="103" custLinFactNeighborY="-2736">
        <dgm:presLayoutVars>
          <dgm:chMax val="0"/>
          <dgm:bulletEnabled val="1"/>
        </dgm:presLayoutVars>
      </dgm:prSet>
      <dgm:spPr/>
    </dgm:pt>
  </dgm:ptLst>
  <dgm:cxnLst>
    <dgm:cxn modelId="{C1E7E705-5B5F-484A-B493-7EDC1F19123C}" srcId="{E183EA2B-69B1-49A8-8C86-10A4DEE33EED}" destId="{34113CEC-5714-4971-ADF4-F41D1F7F76DE}" srcOrd="0" destOrd="0" parTransId="{9C7338DA-A570-4E99-BDB8-9388029B9311}" sibTransId="{BF4A4CA4-B9E4-438C-8BD0-0B6B0F911E7A}"/>
    <dgm:cxn modelId="{2601C938-9DBD-4FED-A763-0B15D757ABA2}" type="presOf" srcId="{2E7D0349-0E81-4C77-AF2E-4F29D2536AB9}" destId="{973CC9BE-90D6-41FF-838B-C9CE862DAD21}" srcOrd="0" destOrd="2" presId="urn:microsoft.com/office/officeart/2005/8/layout/vList2"/>
    <dgm:cxn modelId="{EC101162-2B6E-41D2-ADD8-E54CB2F186F3}" srcId="{34113CEC-5714-4971-ADF4-F41D1F7F76DE}" destId="{46986AB2-1078-488A-8417-C4D71E4CEB90}" srcOrd="0" destOrd="0" parTransId="{B15C56D9-9686-4B86-9CF2-4CC9D5DFDE30}" sibTransId="{DF644AA4-90B7-4D62-AD5F-0D62D56EFF00}"/>
    <dgm:cxn modelId="{D0D5D144-BF31-4E6C-AE8B-C210BA454B95}" type="presOf" srcId="{CA01676B-1795-4F55-BFFC-DCF338384528}" destId="{C8438F0D-ABC7-419F-B15D-A9FE18A33071}" srcOrd="0" destOrd="0" presId="urn:microsoft.com/office/officeart/2005/8/layout/vList2"/>
    <dgm:cxn modelId="{D4AF6165-4911-4FEE-B479-CA4ABE1E0F50}" type="presOf" srcId="{BD5C0A1F-2145-461B-8CEA-84AD3D978704}" destId="{EF0666F6-15FB-435D-AF5C-03EC7B35F90B}" srcOrd="0" destOrd="1" presId="urn:microsoft.com/office/officeart/2005/8/layout/vList2"/>
    <dgm:cxn modelId="{A1882066-8A61-459E-B656-A80784FFED1E}" srcId="{9013605E-5C11-479A-9CC7-5D897C93611C}" destId="{BD5C0A1F-2145-461B-8CEA-84AD3D978704}" srcOrd="1" destOrd="0" parTransId="{C30126E4-E15D-4AF2-84B1-F3BF756AB05D}" sibTransId="{91B6BF9C-85E7-411B-99B3-B7CB636D146F}"/>
    <dgm:cxn modelId="{77F4A451-3B88-412E-B944-78D9E5DC363F}" type="presOf" srcId="{E183EA2B-69B1-49A8-8C86-10A4DEE33EED}" destId="{B1674550-7D11-4155-B928-E21F50A68ACB}" srcOrd="0" destOrd="0" presId="urn:microsoft.com/office/officeart/2005/8/layout/vList2"/>
    <dgm:cxn modelId="{6001F951-5548-417C-997C-A597527FB6E1}" type="presOf" srcId="{46986AB2-1078-488A-8417-C4D71E4CEB90}" destId="{973CC9BE-90D6-41FF-838B-C9CE862DAD21}" srcOrd="0" destOrd="0" presId="urn:microsoft.com/office/officeart/2005/8/layout/vList2"/>
    <dgm:cxn modelId="{B372607B-974E-4603-AA7F-47B52ADC5D85}" srcId="{34113CEC-5714-4971-ADF4-F41D1F7F76DE}" destId="{2E7D0349-0E81-4C77-AF2E-4F29D2536AB9}" srcOrd="2" destOrd="0" parTransId="{C842BCB3-7177-472A-8213-F410361BB857}" sibTransId="{8C5D1142-28AA-4130-8B32-1D1A114C8703}"/>
    <dgm:cxn modelId="{B9256B7E-876B-49C8-AD65-629B36C558AA}" srcId="{34113CEC-5714-4971-ADF4-F41D1F7F76DE}" destId="{EBC0D847-EB3E-4B93-BE54-9EEC01136D90}" srcOrd="1" destOrd="0" parTransId="{7AD2EAF6-D2D5-4414-9E74-7D26FA24D55D}" sibTransId="{CB11E0C8-C56A-41B7-B0CB-F924F0B0CEE0}"/>
    <dgm:cxn modelId="{00FB4A81-F8F3-4B8A-B1C3-07A37137E7E4}" type="presOf" srcId="{EBC0D847-EB3E-4B93-BE54-9EEC01136D90}" destId="{973CC9BE-90D6-41FF-838B-C9CE862DAD21}" srcOrd="0" destOrd="1" presId="urn:microsoft.com/office/officeart/2005/8/layout/vList2"/>
    <dgm:cxn modelId="{89458281-20F2-4A3F-B4FF-02547FBF3DC1}" srcId="{9013605E-5C11-479A-9CC7-5D897C93611C}" destId="{B90A4DC7-085D-4A32-AD51-E856441883C5}" srcOrd="0" destOrd="0" parTransId="{3CE34497-4839-4B46-B6B0-275E0DCD97F9}" sibTransId="{6BF524D1-CBBF-4AD4-B55B-F187388716FF}"/>
    <dgm:cxn modelId="{7246A988-2F42-4D5F-8A2B-02287798F47A}" type="presOf" srcId="{9013605E-5C11-479A-9CC7-5D897C93611C}" destId="{BC7B089C-3038-4C7E-B2CA-4D6078215330}" srcOrd="0" destOrd="0" presId="urn:microsoft.com/office/officeart/2005/8/layout/vList2"/>
    <dgm:cxn modelId="{7E87E291-8C37-4CA5-98E9-2BB79D5CEF2D}" type="presOf" srcId="{B90A4DC7-085D-4A32-AD51-E856441883C5}" destId="{EF0666F6-15FB-435D-AF5C-03EC7B35F90B}" srcOrd="0" destOrd="0" presId="urn:microsoft.com/office/officeart/2005/8/layout/vList2"/>
    <dgm:cxn modelId="{B3D320B4-3A3F-402D-9545-EF4261685BE5}" srcId="{E183EA2B-69B1-49A8-8C86-10A4DEE33EED}" destId="{9013605E-5C11-479A-9CC7-5D897C93611C}" srcOrd="2" destOrd="0" parTransId="{FDC007C3-35C7-4601-B4F8-90FB1B7A4CE4}" sibTransId="{576BEAAC-8DBD-44D0-A030-842BD1245248}"/>
    <dgm:cxn modelId="{5D873FB6-FBE1-4988-9FF5-022C53765E8C}" srcId="{E183EA2B-69B1-49A8-8C86-10A4DEE33EED}" destId="{FE1F69CC-B675-471F-8CB0-F0995B6B7A9E}" srcOrd="1" destOrd="0" parTransId="{053AB3FA-192F-42E9-870C-D06F16068672}" sibTransId="{4740F64D-3C84-4805-8AE6-F082110E77CE}"/>
    <dgm:cxn modelId="{C1B837C0-9143-431D-9208-BA66AF3222CA}" type="presOf" srcId="{34113CEC-5714-4971-ADF4-F41D1F7F76DE}" destId="{F68FBD08-E81E-49FB-BBC1-6709375131DE}" srcOrd="0" destOrd="0" presId="urn:microsoft.com/office/officeart/2005/8/layout/vList2"/>
    <dgm:cxn modelId="{B5C2DDC3-A2C3-4D69-8871-8FB6E588F223}" type="presOf" srcId="{FE1F69CC-B675-471F-8CB0-F0995B6B7A9E}" destId="{FD0B90FC-E36C-4CEE-8B41-3723EB6846BF}" srcOrd="0" destOrd="0" presId="urn:microsoft.com/office/officeart/2005/8/layout/vList2"/>
    <dgm:cxn modelId="{584701E5-ABBE-4DE5-B301-B1E33B33C17F}" srcId="{E183EA2B-69B1-49A8-8C86-10A4DEE33EED}" destId="{CA01676B-1795-4F55-BFFC-DCF338384528}" srcOrd="3" destOrd="0" parTransId="{49DAF52A-507D-43FB-A195-C846453ECD17}" sibTransId="{EB2B3CAF-50EE-4CC8-BA89-76C9B4EBD2C7}"/>
    <dgm:cxn modelId="{AF7B6F1B-B049-4145-ADF3-EFC56180CE07}" type="presParOf" srcId="{B1674550-7D11-4155-B928-E21F50A68ACB}" destId="{F68FBD08-E81E-49FB-BBC1-6709375131DE}" srcOrd="0" destOrd="0" presId="urn:microsoft.com/office/officeart/2005/8/layout/vList2"/>
    <dgm:cxn modelId="{9812E068-7D33-4E51-9F4E-F8067EE25D12}" type="presParOf" srcId="{B1674550-7D11-4155-B928-E21F50A68ACB}" destId="{973CC9BE-90D6-41FF-838B-C9CE862DAD21}" srcOrd="1" destOrd="0" presId="urn:microsoft.com/office/officeart/2005/8/layout/vList2"/>
    <dgm:cxn modelId="{02A23D43-0E55-4238-A200-3FF245C7E35F}" type="presParOf" srcId="{B1674550-7D11-4155-B928-E21F50A68ACB}" destId="{FD0B90FC-E36C-4CEE-8B41-3723EB6846BF}" srcOrd="2" destOrd="0" presId="urn:microsoft.com/office/officeart/2005/8/layout/vList2"/>
    <dgm:cxn modelId="{51992C6D-1ECD-41D3-8495-09D2B48D2DF8}" type="presParOf" srcId="{B1674550-7D11-4155-B928-E21F50A68ACB}" destId="{F8AC3B1B-6B18-4007-9D77-2F08A8651285}" srcOrd="3" destOrd="0" presId="urn:microsoft.com/office/officeart/2005/8/layout/vList2"/>
    <dgm:cxn modelId="{B06248C3-FAA7-4DD0-839B-C7C25210E02A}" type="presParOf" srcId="{B1674550-7D11-4155-B928-E21F50A68ACB}" destId="{BC7B089C-3038-4C7E-B2CA-4D6078215330}" srcOrd="4" destOrd="0" presId="urn:microsoft.com/office/officeart/2005/8/layout/vList2"/>
    <dgm:cxn modelId="{CAE6EE17-49BF-4EF7-BA7D-E69F46B3F1CC}" type="presParOf" srcId="{B1674550-7D11-4155-B928-E21F50A68ACB}" destId="{EF0666F6-15FB-435D-AF5C-03EC7B35F90B}" srcOrd="5" destOrd="0" presId="urn:microsoft.com/office/officeart/2005/8/layout/vList2"/>
    <dgm:cxn modelId="{56E7206D-E2A4-4E76-B165-42959D6DC3F8}" type="presParOf" srcId="{B1674550-7D11-4155-B928-E21F50A68ACB}" destId="{C8438F0D-ABC7-419F-B15D-A9FE18A3307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344F88-EF84-403B-A3F3-DAA7EB274E50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5FC5C82-1972-42D5-AB88-A6D0F97A5A69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/>
          <a:r>
            <a:rPr lang="en-US" sz="1200" dirty="0"/>
            <a:t>Iterative Process</a:t>
          </a:r>
        </a:p>
      </dgm:t>
    </dgm:pt>
    <dgm:pt modelId="{285681D1-3500-4C75-8196-1F97BED315E4}" type="parTrans" cxnId="{7A2682F8-0B00-434D-8333-9D8385294219}">
      <dgm:prSet/>
      <dgm:spPr/>
      <dgm:t>
        <a:bodyPr/>
        <a:lstStyle/>
        <a:p>
          <a:endParaRPr lang="en-US"/>
        </a:p>
      </dgm:t>
    </dgm:pt>
    <dgm:pt modelId="{C23DA6CD-C68D-43EA-9B83-F0E40A48B5DB}" type="sibTrans" cxnId="{7A2682F8-0B00-434D-8333-9D8385294219}">
      <dgm:prSet/>
      <dgm:spPr/>
      <dgm:t>
        <a:bodyPr/>
        <a:lstStyle/>
        <a:p>
          <a:endParaRPr lang="en-US"/>
        </a:p>
      </dgm:t>
    </dgm:pt>
    <dgm:pt modelId="{D8FB35BA-D03B-4357-96FF-FDFA1BD77A15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dirty="0"/>
            <a:t>Finetuned BERT</a:t>
          </a:r>
        </a:p>
      </dgm:t>
    </dgm:pt>
    <dgm:pt modelId="{E3FBD649-2A43-445E-BC57-5C31E32501AC}" type="parTrans" cxnId="{4A5482B8-A31F-41C5-9AA0-BA232B1953EF}">
      <dgm:prSet/>
      <dgm:spPr/>
      <dgm:t>
        <a:bodyPr/>
        <a:lstStyle/>
        <a:p>
          <a:endParaRPr lang="en-US"/>
        </a:p>
      </dgm:t>
    </dgm:pt>
    <dgm:pt modelId="{A8F8AD8B-ED06-43A1-9E61-C9E524BF678A}" type="sibTrans" cxnId="{4A5482B8-A31F-41C5-9AA0-BA232B1953EF}">
      <dgm:prSet/>
      <dgm:spPr/>
      <dgm:t>
        <a:bodyPr/>
        <a:lstStyle/>
        <a:p>
          <a:endParaRPr lang="en-US"/>
        </a:p>
      </dgm:t>
    </dgm:pt>
    <dgm:pt modelId="{07E29A92-0C2B-46A9-B83E-2B56D325CE65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dirty="0"/>
            <a:t>Cleaning</a:t>
          </a:r>
        </a:p>
      </dgm:t>
    </dgm:pt>
    <dgm:pt modelId="{7CAA8EB1-1ED0-4A29-BF8F-C22D4D47A4F8}" type="parTrans" cxnId="{A879B461-E170-477F-B8CE-07C5A3CDB8B5}">
      <dgm:prSet/>
      <dgm:spPr/>
      <dgm:t>
        <a:bodyPr/>
        <a:lstStyle/>
        <a:p>
          <a:endParaRPr lang="en-US"/>
        </a:p>
      </dgm:t>
    </dgm:pt>
    <dgm:pt modelId="{5F3D4604-DDFA-4FE7-873E-1B70E7BD97A7}" type="sibTrans" cxnId="{A879B461-E170-477F-B8CE-07C5A3CDB8B5}">
      <dgm:prSet/>
      <dgm:spPr/>
      <dgm:t>
        <a:bodyPr/>
        <a:lstStyle/>
        <a:p>
          <a:endParaRPr lang="en-US"/>
        </a:p>
      </dgm:t>
    </dgm:pt>
    <dgm:pt modelId="{1AF3C4A0-252A-4EF3-A167-7CBEAA431380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200" dirty="0"/>
            <a:t>Bigram Analysis</a:t>
          </a:r>
        </a:p>
      </dgm:t>
    </dgm:pt>
    <dgm:pt modelId="{3755BF27-CD89-4331-B84F-A28737E481D6}" type="parTrans" cxnId="{4A6276EF-88C5-4075-B4C8-51AD9EE6A0E0}">
      <dgm:prSet/>
      <dgm:spPr/>
      <dgm:t>
        <a:bodyPr/>
        <a:lstStyle/>
        <a:p>
          <a:endParaRPr lang="en-US"/>
        </a:p>
      </dgm:t>
    </dgm:pt>
    <dgm:pt modelId="{B0DB915C-262F-4BDF-A9DC-9D0637D8E6B9}" type="sibTrans" cxnId="{4A6276EF-88C5-4075-B4C8-51AD9EE6A0E0}">
      <dgm:prSet/>
      <dgm:spPr/>
      <dgm:t>
        <a:bodyPr/>
        <a:lstStyle/>
        <a:p>
          <a:endParaRPr lang="en-US"/>
        </a:p>
      </dgm:t>
    </dgm:pt>
    <dgm:pt modelId="{B67DC13F-1699-4A4C-AF5D-4B0733EEFDF5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dirty="0"/>
            <a:t>Searched for bigrams in whole corpus and for each brand</a:t>
          </a:r>
        </a:p>
      </dgm:t>
    </dgm:pt>
    <dgm:pt modelId="{6AD3FCE1-62EB-4681-B4DE-EC6CEA518C01}" type="parTrans" cxnId="{01990DEA-C64C-4E5B-97FD-4DC39BBA2E1E}">
      <dgm:prSet/>
      <dgm:spPr/>
      <dgm:t>
        <a:bodyPr/>
        <a:lstStyle/>
        <a:p>
          <a:endParaRPr lang="en-US"/>
        </a:p>
      </dgm:t>
    </dgm:pt>
    <dgm:pt modelId="{15E478FC-609B-4ABE-9C34-02E9E31645E0}" type="sibTrans" cxnId="{01990DEA-C64C-4E5B-97FD-4DC39BBA2E1E}">
      <dgm:prSet/>
      <dgm:spPr/>
      <dgm:t>
        <a:bodyPr/>
        <a:lstStyle/>
        <a:p>
          <a:endParaRPr lang="en-US"/>
        </a:p>
      </dgm:t>
    </dgm:pt>
    <dgm:pt modelId="{65C2DFC4-B08D-435F-9458-2B90DD0FACB1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dirty="0"/>
            <a:t>Predicted probabilities for each bigram</a:t>
          </a:r>
          <a:endParaRPr lang="en-US" sz="1050" b="1" dirty="0"/>
        </a:p>
      </dgm:t>
    </dgm:pt>
    <dgm:pt modelId="{54893FE9-BE24-424B-AEB6-5693E64BA2BF}" type="parTrans" cxnId="{52C39A7F-2DD6-467F-8083-44A941F455E9}">
      <dgm:prSet/>
      <dgm:spPr/>
      <dgm:t>
        <a:bodyPr/>
        <a:lstStyle/>
        <a:p>
          <a:endParaRPr lang="en-US"/>
        </a:p>
      </dgm:t>
    </dgm:pt>
    <dgm:pt modelId="{1BBBF497-F09B-4742-8CCD-D6D532CECEC9}" type="sibTrans" cxnId="{52C39A7F-2DD6-467F-8083-44A941F455E9}">
      <dgm:prSet/>
      <dgm:spPr/>
      <dgm:t>
        <a:bodyPr/>
        <a:lstStyle/>
        <a:p>
          <a:endParaRPr lang="en-US"/>
        </a:p>
      </dgm:t>
    </dgm:pt>
    <dgm:pt modelId="{86E3DA37-435D-4281-9C65-B231C7AA9259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b="0" dirty="0"/>
            <a:t>Generated word-clouds from probabilities</a:t>
          </a:r>
        </a:p>
      </dgm:t>
    </dgm:pt>
    <dgm:pt modelId="{19F68337-7BB2-41E5-AE5E-751D18B0B849}" type="parTrans" cxnId="{46BC6486-5DF7-4F6F-9F30-161B46D9B766}">
      <dgm:prSet/>
      <dgm:spPr/>
      <dgm:t>
        <a:bodyPr/>
        <a:lstStyle/>
        <a:p>
          <a:endParaRPr lang="en-US"/>
        </a:p>
      </dgm:t>
    </dgm:pt>
    <dgm:pt modelId="{72C178F0-10C4-4D09-8C1B-1482B961DA18}" type="sibTrans" cxnId="{46BC6486-5DF7-4F6F-9F30-161B46D9B766}">
      <dgm:prSet/>
      <dgm:spPr/>
      <dgm:t>
        <a:bodyPr/>
        <a:lstStyle/>
        <a:p>
          <a:endParaRPr lang="en-US"/>
        </a:p>
      </dgm:t>
    </dgm:pt>
    <dgm:pt modelId="{3A1FD2B4-77EC-4676-B02B-898AC7B32CBE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dirty="0"/>
            <a:t>Beat Random Forest, SVM, Logistic Regression, Naïve Bayes</a:t>
          </a:r>
        </a:p>
      </dgm:t>
    </dgm:pt>
    <dgm:pt modelId="{166CF090-1E4A-4009-99DD-DEA194B1F2A6}" type="sibTrans" cxnId="{365E99FE-AE15-403F-9256-559845320EE1}">
      <dgm:prSet/>
      <dgm:spPr/>
      <dgm:t>
        <a:bodyPr/>
        <a:lstStyle/>
        <a:p>
          <a:endParaRPr lang="en-US"/>
        </a:p>
      </dgm:t>
    </dgm:pt>
    <dgm:pt modelId="{9CB5DBF8-8BBF-4666-8060-89D9D5F96CD9}" type="parTrans" cxnId="{365E99FE-AE15-403F-9256-559845320EE1}">
      <dgm:prSet/>
      <dgm:spPr/>
      <dgm:t>
        <a:bodyPr/>
        <a:lstStyle/>
        <a:p>
          <a:endParaRPr lang="en-US"/>
        </a:p>
      </dgm:t>
    </dgm:pt>
    <dgm:pt modelId="{34FCBE58-0AEB-4B9D-94D0-92E7C1B24A55}">
      <dgm:prSet custT="1"/>
      <dgm:spPr/>
      <dgm:t>
        <a:bodyPr/>
        <a:lstStyle/>
        <a:p>
          <a:pPr algn="l"/>
          <a:r>
            <a:rPr lang="en-US" sz="1050" dirty="0"/>
            <a:t>First developed a strong conventional model</a:t>
          </a:r>
        </a:p>
      </dgm:t>
    </dgm:pt>
    <dgm:pt modelId="{482AA66D-6FD7-42C8-BBE5-6EFBAF3E07E5}" type="parTrans" cxnId="{02D420AE-1F2E-4AF2-A422-2815EC7AC009}">
      <dgm:prSet/>
      <dgm:spPr/>
      <dgm:t>
        <a:bodyPr/>
        <a:lstStyle/>
        <a:p>
          <a:endParaRPr lang="en-US"/>
        </a:p>
      </dgm:t>
    </dgm:pt>
    <dgm:pt modelId="{AF42C5F9-B33D-4558-9FFC-7192BAD10943}" type="sibTrans" cxnId="{02D420AE-1F2E-4AF2-A422-2815EC7AC009}">
      <dgm:prSet/>
      <dgm:spPr/>
      <dgm:t>
        <a:bodyPr/>
        <a:lstStyle/>
        <a:p>
          <a:endParaRPr lang="en-US"/>
        </a:p>
      </dgm:t>
    </dgm:pt>
    <dgm:pt modelId="{1FBC74E7-320F-47D8-A307-5B31CE96FB8A}">
      <dgm:prSet custT="1"/>
      <dgm:spPr/>
      <dgm:t>
        <a:bodyPr/>
        <a:lstStyle/>
        <a:p>
          <a:pPr algn="l"/>
          <a:r>
            <a:rPr lang="en-US" sz="1050" dirty="0"/>
            <a:t>Switched to fine-tuning a BERT (deep neural network)</a:t>
          </a:r>
        </a:p>
      </dgm:t>
    </dgm:pt>
    <dgm:pt modelId="{8E4FD2B7-DB75-49D3-B64B-6299BE793758}" type="parTrans" cxnId="{05DD5612-9A74-43AC-9294-2B9F3CB77FE7}">
      <dgm:prSet/>
      <dgm:spPr/>
      <dgm:t>
        <a:bodyPr/>
        <a:lstStyle/>
        <a:p>
          <a:endParaRPr lang="en-US"/>
        </a:p>
      </dgm:t>
    </dgm:pt>
    <dgm:pt modelId="{F99B6ACF-900B-43C5-B3BE-F171646A4BC7}" type="sibTrans" cxnId="{05DD5612-9A74-43AC-9294-2B9F3CB77FE7}">
      <dgm:prSet/>
      <dgm:spPr/>
      <dgm:t>
        <a:bodyPr/>
        <a:lstStyle/>
        <a:p>
          <a:endParaRPr lang="en-US"/>
        </a:p>
      </dgm:t>
    </dgm:pt>
    <dgm:pt modelId="{A381C870-994B-4BDC-B557-5C962A5AD71E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dirty="0"/>
            <a:t>Pretrained on Toronto Book Corpus and Wikipedia</a:t>
          </a:r>
        </a:p>
      </dgm:t>
    </dgm:pt>
    <dgm:pt modelId="{C3E2C9AB-65A7-48A7-B40F-7E761F3D7BBE}" type="parTrans" cxnId="{DE0E61A2-66AA-44C5-9BDA-5327A274F18D}">
      <dgm:prSet/>
      <dgm:spPr/>
      <dgm:t>
        <a:bodyPr/>
        <a:lstStyle/>
        <a:p>
          <a:endParaRPr lang="en-US"/>
        </a:p>
      </dgm:t>
    </dgm:pt>
    <dgm:pt modelId="{8BFCEC58-EF09-47A9-B9AD-5038E2085615}" type="sibTrans" cxnId="{DE0E61A2-66AA-44C5-9BDA-5327A274F18D}">
      <dgm:prSet/>
      <dgm:spPr/>
      <dgm:t>
        <a:bodyPr/>
        <a:lstStyle/>
        <a:p>
          <a:endParaRPr lang="en-US"/>
        </a:p>
      </dgm:t>
    </dgm:pt>
    <dgm:pt modelId="{8E628497-BDC3-43E0-8EDC-2559F9F20328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dirty="0"/>
            <a:t>Finetuned on this dataset</a:t>
          </a:r>
        </a:p>
      </dgm:t>
    </dgm:pt>
    <dgm:pt modelId="{9BDEF6CA-AC8D-48C5-BE88-3C5274A8203D}" type="parTrans" cxnId="{4983F7AD-CEC4-41DA-AB93-67EABCBB5F54}">
      <dgm:prSet/>
      <dgm:spPr/>
      <dgm:t>
        <a:bodyPr/>
        <a:lstStyle/>
        <a:p>
          <a:endParaRPr lang="en-US"/>
        </a:p>
      </dgm:t>
    </dgm:pt>
    <dgm:pt modelId="{CFC7D6C1-5394-40EC-B395-CACB0095867A}" type="sibTrans" cxnId="{4983F7AD-CEC4-41DA-AB93-67EABCBB5F54}">
      <dgm:prSet/>
      <dgm:spPr/>
      <dgm:t>
        <a:bodyPr/>
        <a:lstStyle/>
        <a:p>
          <a:endParaRPr lang="en-US"/>
        </a:p>
      </dgm:t>
    </dgm:pt>
    <dgm:pt modelId="{4B5279E1-7C90-4C5F-8F37-C0320D9F20CD}">
      <dgm:prSet custT="1"/>
      <dgm:spPr/>
      <dgm:t>
        <a:bodyPr/>
        <a:lstStyle/>
        <a:p>
          <a:pPr algn="l"/>
          <a:r>
            <a:rPr lang="en-US" sz="1050" dirty="0"/>
            <a:t>Used TF*IDF vectorization and VADER analysis</a:t>
          </a:r>
        </a:p>
      </dgm:t>
    </dgm:pt>
    <dgm:pt modelId="{119F3173-10F3-4900-8667-DCE0F77B8F75}" type="parTrans" cxnId="{51EE339C-0AD7-4E7F-BEBE-1E61E2FE2EF5}">
      <dgm:prSet/>
      <dgm:spPr/>
      <dgm:t>
        <a:bodyPr/>
        <a:lstStyle/>
        <a:p>
          <a:endParaRPr lang="en-US"/>
        </a:p>
      </dgm:t>
    </dgm:pt>
    <dgm:pt modelId="{0340F04D-78CC-4294-BC0C-EFBD83C10367}" type="sibTrans" cxnId="{51EE339C-0AD7-4E7F-BEBE-1E61E2FE2EF5}">
      <dgm:prSet/>
      <dgm:spPr/>
      <dgm:t>
        <a:bodyPr/>
        <a:lstStyle/>
        <a:p>
          <a:endParaRPr lang="en-US"/>
        </a:p>
      </dgm:t>
    </dgm:pt>
    <dgm:pt modelId="{789C3694-6A27-4E63-8E92-96FDD2E89E6F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dirty="0"/>
            <a:t>Removed duplicates, but left most retweets</a:t>
          </a:r>
        </a:p>
      </dgm:t>
    </dgm:pt>
    <dgm:pt modelId="{772157C5-0953-4D94-9EC1-2EC8EC787D33}" type="sibTrans" cxnId="{CF2C3B43-105C-43AB-94D7-17E5A08E6993}">
      <dgm:prSet/>
      <dgm:spPr/>
      <dgm:t>
        <a:bodyPr/>
        <a:lstStyle/>
        <a:p>
          <a:endParaRPr lang="en-US"/>
        </a:p>
      </dgm:t>
    </dgm:pt>
    <dgm:pt modelId="{F733DBDE-37F7-4246-BF29-B2518A1AD147}" type="parTrans" cxnId="{CF2C3B43-105C-43AB-94D7-17E5A08E6993}">
      <dgm:prSet/>
      <dgm:spPr/>
      <dgm:t>
        <a:bodyPr/>
        <a:lstStyle/>
        <a:p>
          <a:endParaRPr lang="en-US"/>
        </a:p>
      </dgm:t>
    </dgm:pt>
    <dgm:pt modelId="{D6D1D148-794E-4627-9AE0-046ECC3D3596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dirty="0"/>
            <a:t>Filled some missing brand names</a:t>
          </a:r>
        </a:p>
      </dgm:t>
    </dgm:pt>
    <dgm:pt modelId="{7FAEF446-7A72-4859-920C-FFA5D7A02910}" type="sibTrans" cxnId="{1A411AA9-09D2-4486-A311-F99DF403A2E9}">
      <dgm:prSet/>
      <dgm:spPr/>
      <dgm:t>
        <a:bodyPr/>
        <a:lstStyle/>
        <a:p>
          <a:endParaRPr lang="en-US"/>
        </a:p>
      </dgm:t>
    </dgm:pt>
    <dgm:pt modelId="{AB328B7C-8152-40FE-A89E-8FF3517D55FB}" type="parTrans" cxnId="{1A411AA9-09D2-4486-A311-F99DF403A2E9}">
      <dgm:prSet/>
      <dgm:spPr/>
      <dgm:t>
        <a:bodyPr/>
        <a:lstStyle/>
        <a:p>
          <a:endParaRPr lang="en-US"/>
        </a:p>
      </dgm:t>
    </dgm:pt>
    <dgm:pt modelId="{ACD90ACC-2D5A-4366-B485-C2C42B24EC08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dirty="0"/>
            <a:t>Bidirectional Encoder Representations from Transformers</a:t>
          </a:r>
        </a:p>
      </dgm:t>
    </dgm:pt>
    <dgm:pt modelId="{882AB722-86F5-46EF-A5C2-387A17F3C011}" type="parTrans" cxnId="{AEF4219C-4704-4E86-9BAE-C734B1698DF0}">
      <dgm:prSet/>
      <dgm:spPr/>
      <dgm:t>
        <a:bodyPr/>
        <a:lstStyle/>
        <a:p>
          <a:endParaRPr lang="en-US"/>
        </a:p>
      </dgm:t>
    </dgm:pt>
    <dgm:pt modelId="{4324E990-B401-4245-BA3D-AA638FC5C4A6}" type="sibTrans" cxnId="{AEF4219C-4704-4E86-9BAE-C734B1698DF0}">
      <dgm:prSet/>
      <dgm:spPr/>
      <dgm:t>
        <a:bodyPr/>
        <a:lstStyle/>
        <a:p>
          <a:endParaRPr lang="en-US"/>
        </a:p>
      </dgm:t>
    </dgm:pt>
    <dgm:pt modelId="{FB0A079D-2B2C-4F2E-BE35-C459A6B3E802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dirty="0"/>
            <a:t>Minimal text cleaning before BERT</a:t>
          </a:r>
        </a:p>
      </dgm:t>
    </dgm:pt>
    <dgm:pt modelId="{80266D70-C914-4544-8539-F765E28EE80B}" type="parTrans" cxnId="{2D3087EB-6676-4194-9987-EAE9E8942415}">
      <dgm:prSet/>
      <dgm:spPr/>
      <dgm:t>
        <a:bodyPr/>
        <a:lstStyle/>
        <a:p>
          <a:endParaRPr lang="en-US"/>
        </a:p>
      </dgm:t>
    </dgm:pt>
    <dgm:pt modelId="{193351A8-60F0-4505-839D-789249199F4E}" type="sibTrans" cxnId="{2D3087EB-6676-4194-9987-EAE9E8942415}">
      <dgm:prSet/>
      <dgm:spPr/>
      <dgm:t>
        <a:bodyPr/>
        <a:lstStyle/>
        <a:p>
          <a:endParaRPr lang="en-US"/>
        </a:p>
      </dgm:t>
    </dgm:pt>
    <dgm:pt modelId="{D3AEA7AE-102F-4072-A115-55A0EF19409C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050" dirty="0"/>
            <a:t>Considers context in both directions (hence “bidirectional”)</a:t>
          </a:r>
        </a:p>
      </dgm:t>
    </dgm:pt>
    <dgm:pt modelId="{94E604D8-1AF7-46E6-A0B4-D6F5FA0823ED}" type="parTrans" cxnId="{81955EDF-BD91-424E-9967-C1EDF39401B1}">
      <dgm:prSet/>
      <dgm:spPr/>
      <dgm:t>
        <a:bodyPr/>
        <a:lstStyle/>
        <a:p>
          <a:endParaRPr lang="en-US"/>
        </a:p>
      </dgm:t>
    </dgm:pt>
    <dgm:pt modelId="{FBF1AF4E-496B-4B42-8887-493CEA83D620}" type="sibTrans" cxnId="{81955EDF-BD91-424E-9967-C1EDF39401B1}">
      <dgm:prSet/>
      <dgm:spPr/>
      <dgm:t>
        <a:bodyPr/>
        <a:lstStyle/>
        <a:p>
          <a:endParaRPr lang="en-US"/>
        </a:p>
      </dgm:t>
    </dgm:pt>
    <dgm:pt modelId="{97F60D62-4089-4315-AF33-5F51264B559C}" type="pres">
      <dgm:prSet presAssocID="{7E344F88-EF84-403B-A3F3-DAA7EB274E50}" presName="linearFlow" presStyleCnt="0">
        <dgm:presLayoutVars>
          <dgm:dir/>
          <dgm:resizeHandles val="exact"/>
        </dgm:presLayoutVars>
      </dgm:prSet>
      <dgm:spPr/>
    </dgm:pt>
    <dgm:pt modelId="{B356ED8A-7643-4EEA-9819-5E3627EBF1FD}" type="pres">
      <dgm:prSet presAssocID="{B5FC5C82-1972-42D5-AB88-A6D0F97A5A69}" presName="composite" presStyleCnt="0"/>
      <dgm:spPr/>
    </dgm:pt>
    <dgm:pt modelId="{910AC919-04E2-460F-93A6-4B5221DDDC1E}" type="pres">
      <dgm:prSet presAssocID="{B5FC5C82-1972-42D5-AB88-A6D0F97A5A69}" presName="imgShp" presStyleLbl="fgImgPlace1" presStyleIdx="0" presStyleCnt="4" custLinFactNeighborX="-241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72DBC4F4-9179-4849-829B-5357BE801C18}" type="pres">
      <dgm:prSet presAssocID="{B5FC5C82-1972-42D5-AB88-A6D0F97A5A69}" presName="txShp" presStyleLbl="node1" presStyleIdx="0" presStyleCnt="4" custScaleY="99823">
        <dgm:presLayoutVars>
          <dgm:bulletEnabled val="1"/>
        </dgm:presLayoutVars>
      </dgm:prSet>
      <dgm:spPr/>
    </dgm:pt>
    <dgm:pt modelId="{7471549B-CB55-4A2E-8A32-0CE56C8945C2}" type="pres">
      <dgm:prSet presAssocID="{C23DA6CD-C68D-43EA-9B83-F0E40A48B5DB}" presName="spacing" presStyleCnt="0"/>
      <dgm:spPr/>
    </dgm:pt>
    <dgm:pt modelId="{215B8573-ED66-4A82-B635-5D53C7EB56E2}" type="pres">
      <dgm:prSet presAssocID="{07E29A92-0C2B-46A9-B83E-2B56D325CE65}" presName="composite" presStyleCnt="0"/>
      <dgm:spPr/>
    </dgm:pt>
    <dgm:pt modelId="{EE82A1C1-E0DD-427B-B3F9-3D0F56323229}" type="pres">
      <dgm:prSet presAssocID="{07E29A92-0C2B-46A9-B83E-2B56D325CE65}" presName="imgShp" presStyleLbl="fgImgPlace1" presStyleIdx="1" presStyleCnt="4" custLinFactNeighborX="-2413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12530" t="12530" r="12530" b="12530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  <dgm:pt modelId="{89133EC3-6E29-43AA-835F-DFDDAFA57AFD}" type="pres">
      <dgm:prSet presAssocID="{07E29A92-0C2B-46A9-B83E-2B56D325CE65}" presName="txShp" presStyleLbl="node1" presStyleIdx="1" presStyleCnt="4" custScaleY="99823" custLinFactNeighborX="312" custLinFactNeighborY="-603">
        <dgm:presLayoutVars>
          <dgm:bulletEnabled val="1"/>
        </dgm:presLayoutVars>
      </dgm:prSet>
      <dgm:spPr/>
    </dgm:pt>
    <dgm:pt modelId="{CC274FDE-612A-460D-BF7E-7A71D4268EAF}" type="pres">
      <dgm:prSet presAssocID="{5F3D4604-DDFA-4FE7-873E-1B70E7BD97A7}" presName="spacing" presStyleCnt="0"/>
      <dgm:spPr/>
    </dgm:pt>
    <dgm:pt modelId="{F18CB68A-FA43-4285-8487-6014C15E5F20}" type="pres">
      <dgm:prSet presAssocID="{D8FB35BA-D03B-4357-96FF-FDFA1BD77A15}" presName="composite" presStyleCnt="0"/>
      <dgm:spPr/>
    </dgm:pt>
    <dgm:pt modelId="{F8C99135-92F6-4E5D-9DE3-A3BE4FD9A997}" type="pres">
      <dgm:prSet presAssocID="{D8FB35BA-D03B-4357-96FF-FDFA1BD77A15}" presName="imgShp" presStyleLbl="fgImgPlace1" presStyleIdx="2" presStyleCnt="4" custLinFactNeighborX="-24136"/>
      <dgm:spPr>
        <a:blipFill>
          <a:blip xmlns:r="http://schemas.openxmlformats.org/officeDocument/2006/relationships" r:embed="rId5">
            <a:lum bright="2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effectLst>
          <a:softEdge rad="0"/>
        </a:effectLst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547D39B7-F650-476A-8716-A35C1091592B}" type="pres">
      <dgm:prSet presAssocID="{D8FB35BA-D03B-4357-96FF-FDFA1BD77A15}" presName="txShp" presStyleLbl="node1" presStyleIdx="2" presStyleCnt="4" custScaleY="141487">
        <dgm:presLayoutVars>
          <dgm:bulletEnabled val="1"/>
        </dgm:presLayoutVars>
      </dgm:prSet>
      <dgm:spPr/>
    </dgm:pt>
    <dgm:pt modelId="{CFB4D87D-0CD0-44BA-9F08-46A7C7F0FCF6}" type="pres">
      <dgm:prSet presAssocID="{A8F8AD8B-ED06-43A1-9E61-C9E524BF678A}" presName="spacing" presStyleCnt="0"/>
      <dgm:spPr/>
    </dgm:pt>
    <dgm:pt modelId="{53A5154F-616F-42E5-9303-8022D210D1AE}" type="pres">
      <dgm:prSet presAssocID="{1AF3C4A0-252A-4EF3-A167-7CBEAA431380}" presName="composite" presStyleCnt="0"/>
      <dgm:spPr/>
    </dgm:pt>
    <dgm:pt modelId="{02139C59-4E9B-4347-9E9F-84B2EB1953D2}" type="pres">
      <dgm:prSet presAssocID="{1AF3C4A0-252A-4EF3-A167-7CBEAA431380}" presName="imgShp" presStyleLbl="fgImgPlace1" presStyleIdx="3" presStyleCnt="4" custLinFactNeighborX="-24136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7533" t="6284" r="5035" b="6284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  <dgm:pt modelId="{5C6E7947-D6F9-421B-B945-15A3CD491AD3}" type="pres">
      <dgm:prSet presAssocID="{1AF3C4A0-252A-4EF3-A167-7CBEAA431380}" presName="txShp" presStyleLbl="node1" presStyleIdx="3" presStyleCnt="4" custScaleY="99823">
        <dgm:presLayoutVars>
          <dgm:bulletEnabled val="1"/>
        </dgm:presLayoutVars>
      </dgm:prSet>
      <dgm:spPr/>
    </dgm:pt>
  </dgm:ptLst>
  <dgm:cxnLst>
    <dgm:cxn modelId="{87EAC605-5155-431B-9180-37926C5D057E}" type="presOf" srcId="{FB0A079D-2B2C-4F2E-BE35-C459A6B3E802}" destId="{89133EC3-6E29-43AA-835F-DFDDAFA57AFD}" srcOrd="0" destOrd="3" presId="urn:microsoft.com/office/officeart/2005/8/layout/vList3"/>
    <dgm:cxn modelId="{A1D26C0F-74AC-4890-94D3-D210879424E7}" type="presOf" srcId="{4B5279E1-7C90-4C5F-8F37-C0320D9F20CD}" destId="{72DBC4F4-9179-4849-829B-5357BE801C18}" srcOrd="0" destOrd="2" presId="urn:microsoft.com/office/officeart/2005/8/layout/vList3"/>
    <dgm:cxn modelId="{05DD5612-9A74-43AC-9294-2B9F3CB77FE7}" srcId="{B5FC5C82-1972-42D5-AB88-A6D0F97A5A69}" destId="{1FBC74E7-320F-47D8-A307-5B31CE96FB8A}" srcOrd="2" destOrd="0" parTransId="{8E4FD2B7-DB75-49D3-B64B-6299BE793758}" sibTransId="{F99B6ACF-900B-43C5-B3BE-F171646A4BC7}"/>
    <dgm:cxn modelId="{587F2013-BF3F-4F55-A035-7132EA989ABA}" type="presOf" srcId="{86E3DA37-435D-4281-9C65-B231C7AA9259}" destId="{5C6E7947-D6F9-421B-B945-15A3CD491AD3}" srcOrd="0" destOrd="3" presId="urn:microsoft.com/office/officeart/2005/8/layout/vList3"/>
    <dgm:cxn modelId="{CC51DC14-978D-46CE-99E0-C1DD1B4F0240}" type="presOf" srcId="{07E29A92-0C2B-46A9-B83E-2B56D325CE65}" destId="{89133EC3-6E29-43AA-835F-DFDDAFA57AFD}" srcOrd="0" destOrd="0" presId="urn:microsoft.com/office/officeart/2005/8/layout/vList3"/>
    <dgm:cxn modelId="{C1D99A1E-9724-42B8-82ED-C4445015A066}" type="presOf" srcId="{D6D1D148-794E-4627-9AE0-046ECC3D3596}" destId="{89133EC3-6E29-43AA-835F-DFDDAFA57AFD}" srcOrd="0" destOrd="2" presId="urn:microsoft.com/office/officeart/2005/8/layout/vList3"/>
    <dgm:cxn modelId="{19575E30-A201-41E9-A01D-F1ED41C53042}" type="presOf" srcId="{B67DC13F-1699-4A4C-AF5D-4B0733EEFDF5}" destId="{5C6E7947-D6F9-421B-B945-15A3CD491AD3}" srcOrd="0" destOrd="1" presId="urn:microsoft.com/office/officeart/2005/8/layout/vList3"/>
    <dgm:cxn modelId="{A879B461-E170-477F-B8CE-07C5A3CDB8B5}" srcId="{7E344F88-EF84-403B-A3F3-DAA7EB274E50}" destId="{07E29A92-0C2B-46A9-B83E-2B56D325CE65}" srcOrd="1" destOrd="0" parTransId="{7CAA8EB1-1ED0-4A29-BF8F-C22D4D47A4F8}" sibTransId="{5F3D4604-DDFA-4FE7-873E-1B70E7BD97A7}"/>
    <dgm:cxn modelId="{CF2C3B43-105C-43AB-94D7-17E5A08E6993}" srcId="{07E29A92-0C2B-46A9-B83E-2B56D325CE65}" destId="{789C3694-6A27-4E63-8E92-96FDD2E89E6F}" srcOrd="0" destOrd="0" parTransId="{F733DBDE-37F7-4246-BF29-B2518A1AD147}" sibTransId="{772157C5-0953-4D94-9EC1-2EC8EC787D33}"/>
    <dgm:cxn modelId="{69B07B64-5CF0-4C76-B21C-85B51816F711}" type="presOf" srcId="{B5FC5C82-1972-42D5-AB88-A6D0F97A5A69}" destId="{72DBC4F4-9179-4849-829B-5357BE801C18}" srcOrd="0" destOrd="0" presId="urn:microsoft.com/office/officeart/2005/8/layout/vList3"/>
    <dgm:cxn modelId="{0547B747-6C87-4E65-ACEE-D150B1070AA3}" type="presOf" srcId="{D8FB35BA-D03B-4357-96FF-FDFA1BD77A15}" destId="{547D39B7-F650-476A-8716-A35C1091592B}" srcOrd="0" destOrd="0" presId="urn:microsoft.com/office/officeart/2005/8/layout/vList3"/>
    <dgm:cxn modelId="{16D4AE4A-B3BF-4A9D-B159-21D4E129AAF9}" type="presOf" srcId="{789C3694-6A27-4E63-8E92-96FDD2E89E6F}" destId="{89133EC3-6E29-43AA-835F-DFDDAFA57AFD}" srcOrd="0" destOrd="1" presId="urn:microsoft.com/office/officeart/2005/8/layout/vList3"/>
    <dgm:cxn modelId="{1B2C6D6B-D15C-49A6-ACB3-DCC861143180}" type="presOf" srcId="{65C2DFC4-B08D-435F-9458-2B90DD0FACB1}" destId="{5C6E7947-D6F9-421B-B945-15A3CD491AD3}" srcOrd="0" destOrd="2" presId="urn:microsoft.com/office/officeart/2005/8/layout/vList3"/>
    <dgm:cxn modelId="{1551CA6F-A55E-45CF-9E28-5B14840E51A4}" type="presOf" srcId="{1FBC74E7-320F-47D8-A307-5B31CE96FB8A}" destId="{72DBC4F4-9179-4849-829B-5357BE801C18}" srcOrd="0" destOrd="3" presId="urn:microsoft.com/office/officeart/2005/8/layout/vList3"/>
    <dgm:cxn modelId="{52C39A7F-2DD6-467F-8083-44A941F455E9}" srcId="{1AF3C4A0-252A-4EF3-A167-7CBEAA431380}" destId="{65C2DFC4-B08D-435F-9458-2B90DD0FACB1}" srcOrd="1" destOrd="0" parTransId="{54893FE9-BE24-424B-AEB6-5693E64BA2BF}" sibTransId="{1BBBF497-F09B-4742-8CCD-D6D532CECEC9}"/>
    <dgm:cxn modelId="{46BC6486-5DF7-4F6F-9F30-161B46D9B766}" srcId="{1AF3C4A0-252A-4EF3-A167-7CBEAA431380}" destId="{86E3DA37-435D-4281-9C65-B231C7AA9259}" srcOrd="2" destOrd="0" parTransId="{19F68337-7BB2-41E5-AE5E-751D18B0B849}" sibTransId="{72C178F0-10C4-4D09-8C1B-1482B961DA18}"/>
    <dgm:cxn modelId="{9077E28B-0A41-4764-97DD-E4287D88B607}" type="presOf" srcId="{3A1FD2B4-77EC-4676-B02B-898AC7B32CBE}" destId="{547D39B7-F650-476A-8716-A35C1091592B}" srcOrd="0" destOrd="5" presId="urn:microsoft.com/office/officeart/2005/8/layout/vList3"/>
    <dgm:cxn modelId="{EEE7B095-60FB-4C40-BEF3-D0593588B17F}" type="presOf" srcId="{7E344F88-EF84-403B-A3F3-DAA7EB274E50}" destId="{97F60D62-4089-4315-AF33-5F51264B559C}" srcOrd="0" destOrd="0" presId="urn:microsoft.com/office/officeart/2005/8/layout/vList3"/>
    <dgm:cxn modelId="{AEF4219C-4704-4E86-9BAE-C734B1698DF0}" srcId="{D8FB35BA-D03B-4357-96FF-FDFA1BD77A15}" destId="{ACD90ACC-2D5A-4366-B485-C2C42B24EC08}" srcOrd="0" destOrd="0" parTransId="{882AB722-86F5-46EF-A5C2-387A17F3C011}" sibTransId="{4324E990-B401-4245-BA3D-AA638FC5C4A6}"/>
    <dgm:cxn modelId="{51EE339C-0AD7-4E7F-BEBE-1E61E2FE2EF5}" srcId="{B5FC5C82-1972-42D5-AB88-A6D0F97A5A69}" destId="{4B5279E1-7C90-4C5F-8F37-C0320D9F20CD}" srcOrd="1" destOrd="0" parTransId="{119F3173-10F3-4900-8667-DCE0F77B8F75}" sibTransId="{0340F04D-78CC-4294-BC0C-EFBD83C10367}"/>
    <dgm:cxn modelId="{DE0E61A2-66AA-44C5-9BDA-5327A274F18D}" srcId="{D8FB35BA-D03B-4357-96FF-FDFA1BD77A15}" destId="{A381C870-994B-4BDC-B557-5C962A5AD71E}" srcOrd="2" destOrd="0" parTransId="{C3E2C9AB-65A7-48A7-B40F-7E761F3D7BBE}" sibTransId="{8BFCEC58-EF09-47A9-B9AD-5038E2085615}"/>
    <dgm:cxn modelId="{1A411AA9-09D2-4486-A311-F99DF403A2E9}" srcId="{07E29A92-0C2B-46A9-B83E-2B56D325CE65}" destId="{D6D1D148-794E-4627-9AE0-046ECC3D3596}" srcOrd="1" destOrd="0" parTransId="{AB328B7C-8152-40FE-A89E-8FF3517D55FB}" sibTransId="{7FAEF446-7A72-4859-920C-FFA5D7A02910}"/>
    <dgm:cxn modelId="{4983F7AD-CEC4-41DA-AB93-67EABCBB5F54}" srcId="{D8FB35BA-D03B-4357-96FF-FDFA1BD77A15}" destId="{8E628497-BDC3-43E0-8EDC-2559F9F20328}" srcOrd="3" destOrd="0" parTransId="{9BDEF6CA-AC8D-48C5-BE88-3C5274A8203D}" sibTransId="{CFC7D6C1-5394-40EC-B395-CACB0095867A}"/>
    <dgm:cxn modelId="{02D420AE-1F2E-4AF2-A422-2815EC7AC009}" srcId="{B5FC5C82-1972-42D5-AB88-A6D0F97A5A69}" destId="{34FCBE58-0AEB-4B9D-94D0-92E7C1B24A55}" srcOrd="0" destOrd="0" parTransId="{482AA66D-6FD7-42C8-BBE5-6EFBAF3E07E5}" sibTransId="{AF42C5F9-B33D-4558-9FFC-7192BAD10943}"/>
    <dgm:cxn modelId="{449E4AAF-EAD3-4B96-9B27-E70565BA7356}" type="presOf" srcId="{D3AEA7AE-102F-4072-A115-55A0EF19409C}" destId="{547D39B7-F650-476A-8716-A35C1091592B}" srcOrd="0" destOrd="2" presId="urn:microsoft.com/office/officeart/2005/8/layout/vList3"/>
    <dgm:cxn modelId="{4A5482B8-A31F-41C5-9AA0-BA232B1953EF}" srcId="{7E344F88-EF84-403B-A3F3-DAA7EB274E50}" destId="{D8FB35BA-D03B-4357-96FF-FDFA1BD77A15}" srcOrd="2" destOrd="0" parTransId="{E3FBD649-2A43-445E-BC57-5C31E32501AC}" sibTransId="{A8F8AD8B-ED06-43A1-9E61-C9E524BF678A}"/>
    <dgm:cxn modelId="{E2E975B9-B9A8-46F6-A9CB-7496D5B4BC08}" type="presOf" srcId="{8E628497-BDC3-43E0-8EDC-2559F9F20328}" destId="{547D39B7-F650-476A-8716-A35C1091592B}" srcOrd="0" destOrd="4" presId="urn:microsoft.com/office/officeart/2005/8/layout/vList3"/>
    <dgm:cxn modelId="{C106D6C0-3CA3-402C-A6AE-EE24D9717AB1}" type="presOf" srcId="{ACD90ACC-2D5A-4366-B485-C2C42B24EC08}" destId="{547D39B7-F650-476A-8716-A35C1091592B}" srcOrd="0" destOrd="1" presId="urn:microsoft.com/office/officeart/2005/8/layout/vList3"/>
    <dgm:cxn modelId="{3F9094CD-FFEB-438C-BE34-050712436DE6}" type="presOf" srcId="{1AF3C4A0-252A-4EF3-A167-7CBEAA431380}" destId="{5C6E7947-D6F9-421B-B945-15A3CD491AD3}" srcOrd="0" destOrd="0" presId="urn:microsoft.com/office/officeart/2005/8/layout/vList3"/>
    <dgm:cxn modelId="{B79124D9-008E-422D-B06F-CA28937AAB04}" type="presOf" srcId="{A381C870-994B-4BDC-B557-5C962A5AD71E}" destId="{547D39B7-F650-476A-8716-A35C1091592B}" srcOrd="0" destOrd="3" presId="urn:microsoft.com/office/officeart/2005/8/layout/vList3"/>
    <dgm:cxn modelId="{81955EDF-BD91-424E-9967-C1EDF39401B1}" srcId="{D8FB35BA-D03B-4357-96FF-FDFA1BD77A15}" destId="{D3AEA7AE-102F-4072-A115-55A0EF19409C}" srcOrd="1" destOrd="0" parTransId="{94E604D8-1AF7-46E6-A0B4-D6F5FA0823ED}" sibTransId="{FBF1AF4E-496B-4B42-8887-493CEA83D620}"/>
    <dgm:cxn modelId="{E23381E6-417C-43A6-B834-CB4BC5DC81A5}" type="presOf" srcId="{34FCBE58-0AEB-4B9D-94D0-92E7C1B24A55}" destId="{72DBC4F4-9179-4849-829B-5357BE801C18}" srcOrd="0" destOrd="1" presId="urn:microsoft.com/office/officeart/2005/8/layout/vList3"/>
    <dgm:cxn modelId="{01990DEA-C64C-4E5B-97FD-4DC39BBA2E1E}" srcId="{1AF3C4A0-252A-4EF3-A167-7CBEAA431380}" destId="{B67DC13F-1699-4A4C-AF5D-4B0733EEFDF5}" srcOrd="0" destOrd="0" parTransId="{6AD3FCE1-62EB-4681-B4DE-EC6CEA518C01}" sibTransId="{15E478FC-609B-4ABE-9C34-02E9E31645E0}"/>
    <dgm:cxn modelId="{2D3087EB-6676-4194-9987-EAE9E8942415}" srcId="{07E29A92-0C2B-46A9-B83E-2B56D325CE65}" destId="{FB0A079D-2B2C-4F2E-BE35-C459A6B3E802}" srcOrd="2" destOrd="0" parTransId="{80266D70-C914-4544-8539-F765E28EE80B}" sibTransId="{193351A8-60F0-4505-839D-789249199F4E}"/>
    <dgm:cxn modelId="{4A6276EF-88C5-4075-B4C8-51AD9EE6A0E0}" srcId="{7E344F88-EF84-403B-A3F3-DAA7EB274E50}" destId="{1AF3C4A0-252A-4EF3-A167-7CBEAA431380}" srcOrd="3" destOrd="0" parTransId="{3755BF27-CD89-4331-B84F-A28737E481D6}" sibTransId="{B0DB915C-262F-4BDF-A9DC-9D0637D8E6B9}"/>
    <dgm:cxn modelId="{7A2682F8-0B00-434D-8333-9D8385294219}" srcId="{7E344F88-EF84-403B-A3F3-DAA7EB274E50}" destId="{B5FC5C82-1972-42D5-AB88-A6D0F97A5A69}" srcOrd="0" destOrd="0" parTransId="{285681D1-3500-4C75-8196-1F97BED315E4}" sibTransId="{C23DA6CD-C68D-43EA-9B83-F0E40A48B5DB}"/>
    <dgm:cxn modelId="{365E99FE-AE15-403F-9256-559845320EE1}" srcId="{D8FB35BA-D03B-4357-96FF-FDFA1BD77A15}" destId="{3A1FD2B4-77EC-4676-B02B-898AC7B32CBE}" srcOrd="4" destOrd="0" parTransId="{9CB5DBF8-8BBF-4666-8060-89D9D5F96CD9}" sibTransId="{166CF090-1E4A-4009-99DD-DEA194B1F2A6}"/>
    <dgm:cxn modelId="{3D2B164F-4859-46C3-BF5C-24803A284CA5}" type="presParOf" srcId="{97F60D62-4089-4315-AF33-5F51264B559C}" destId="{B356ED8A-7643-4EEA-9819-5E3627EBF1FD}" srcOrd="0" destOrd="0" presId="urn:microsoft.com/office/officeart/2005/8/layout/vList3"/>
    <dgm:cxn modelId="{94D16DF6-AB9D-4B2A-9668-43F4A361D299}" type="presParOf" srcId="{B356ED8A-7643-4EEA-9819-5E3627EBF1FD}" destId="{910AC919-04E2-460F-93A6-4B5221DDDC1E}" srcOrd="0" destOrd="0" presId="urn:microsoft.com/office/officeart/2005/8/layout/vList3"/>
    <dgm:cxn modelId="{6E4D153F-27DC-4DBF-92DB-DBA60DB55368}" type="presParOf" srcId="{B356ED8A-7643-4EEA-9819-5E3627EBF1FD}" destId="{72DBC4F4-9179-4849-829B-5357BE801C18}" srcOrd="1" destOrd="0" presId="urn:microsoft.com/office/officeart/2005/8/layout/vList3"/>
    <dgm:cxn modelId="{99355E6C-414A-4898-8C49-57980AE490C2}" type="presParOf" srcId="{97F60D62-4089-4315-AF33-5F51264B559C}" destId="{7471549B-CB55-4A2E-8A32-0CE56C8945C2}" srcOrd="1" destOrd="0" presId="urn:microsoft.com/office/officeart/2005/8/layout/vList3"/>
    <dgm:cxn modelId="{AD6B8467-BFD7-4F85-BC74-6AE4075C268B}" type="presParOf" srcId="{97F60D62-4089-4315-AF33-5F51264B559C}" destId="{215B8573-ED66-4A82-B635-5D53C7EB56E2}" srcOrd="2" destOrd="0" presId="urn:microsoft.com/office/officeart/2005/8/layout/vList3"/>
    <dgm:cxn modelId="{3F071C3B-F58D-486C-92F7-85C6B73BCE58}" type="presParOf" srcId="{215B8573-ED66-4A82-B635-5D53C7EB56E2}" destId="{EE82A1C1-E0DD-427B-B3F9-3D0F56323229}" srcOrd="0" destOrd="0" presId="urn:microsoft.com/office/officeart/2005/8/layout/vList3"/>
    <dgm:cxn modelId="{27A88FB0-50F0-4CAD-B7D5-C1761FA5FF44}" type="presParOf" srcId="{215B8573-ED66-4A82-B635-5D53C7EB56E2}" destId="{89133EC3-6E29-43AA-835F-DFDDAFA57AFD}" srcOrd="1" destOrd="0" presId="urn:microsoft.com/office/officeart/2005/8/layout/vList3"/>
    <dgm:cxn modelId="{89362C08-586E-4462-88D7-7ECF1B224212}" type="presParOf" srcId="{97F60D62-4089-4315-AF33-5F51264B559C}" destId="{CC274FDE-612A-460D-BF7E-7A71D4268EAF}" srcOrd="3" destOrd="0" presId="urn:microsoft.com/office/officeart/2005/8/layout/vList3"/>
    <dgm:cxn modelId="{6336D042-54F4-4DF1-9E88-776A5F1C2911}" type="presParOf" srcId="{97F60D62-4089-4315-AF33-5F51264B559C}" destId="{F18CB68A-FA43-4285-8487-6014C15E5F20}" srcOrd="4" destOrd="0" presId="urn:microsoft.com/office/officeart/2005/8/layout/vList3"/>
    <dgm:cxn modelId="{3134F6C4-9133-4BE7-910F-AB508A890AF3}" type="presParOf" srcId="{F18CB68A-FA43-4285-8487-6014C15E5F20}" destId="{F8C99135-92F6-4E5D-9DE3-A3BE4FD9A997}" srcOrd="0" destOrd="0" presId="urn:microsoft.com/office/officeart/2005/8/layout/vList3"/>
    <dgm:cxn modelId="{5FE5571D-75D5-4FD2-89D9-5D9C9E003C15}" type="presParOf" srcId="{F18CB68A-FA43-4285-8487-6014C15E5F20}" destId="{547D39B7-F650-476A-8716-A35C1091592B}" srcOrd="1" destOrd="0" presId="urn:microsoft.com/office/officeart/2005/8/layout/vList3"/>
    <dgm:cxn modelId="{ABAB0A37-1476-4E80-80D4-1F869AA6D7FA}" type="presParOf" srcId="{97F60D62-4089-4315-AF33-5F51264B559C}" destId="{CFB4D87D-0CD0-44BA-9F08-46A7C7F0FCF6}" srcOrd="5" destOrd="0" presId="urn:microsoft.com/office/officeart/2005/8/layout/vList3"/>
    <dgm:cxn modelId="{5C036A6C-B079-4BB8-AC2A-4080380E7897}" type="presParOf" srcId="{97F60D62-4089-4315-AF33-5F51264B559C}" destId="{53A5154F-616F-42E5-9303-8022D210D1AE}" srcOrd="6" destOrd="0" presId="urn:microsoft.com/office/officeart/2005/8/layout/vList3"/>
    <dgm:cxn modelId="{9D6F7248-9BF3-4F33-A599-5778858A24F9}" type="presParOf" srcId="{53A5154F-616F-42E5-9303-8022D210D1AE}" destId="{02139C59-4E9B-4347-9E9F-84B2EB1953D2}" srcOrd="0" destOrd="0" presId="urn:microsoft.com/office/officeart/2005/8/layout/vList3"/>
    <dgm:cxn modelId="{20F4F298-A6AD-4972-84A8-7655B896ADD3}" type="presParOf" srcId="{53A5154F-616F-42E5-9303-8022D210D1AE}" destId="{5C6E7947-D6F9-421B-B945-15A3CD491AD3}" srcOrd="1" destOrd="0" presId="urn:microsoft.com/office/officeart/2005/8/layout/vList3"/>
  </dgm:cxnLst>
  <dgm:bg/>
  <dgm:whole>
    <a:ln>
      <a:noFill/>
      <a:extLst>
        <a:ext uri="{C807C97D-BFC1-408E-A445-0C87EB9F89A2}">
          <ask:lineSketchStyleProps xmlns:ask="http://schemas.microsoft.com/office/drawing/2018/sketchyshapes">
            <ask:type>
              <ask:lineSketchFreehand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5BB43A-4576-4897-99B2-9A1BAC8CE316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7AF841C-CA92-458C-B422-494304A92191}">
      <dgm:prSet/>
      <dgm:spPr/>
      <dgm:t>
        <a:bodyPr/>
        <a:lstStyle/>
        <a:p>
          <a:r>
            <a:rPr lang="en-US"/>
            <a:t>Accuracy: 93%</a:t>
          </a:r>
        </a:p>
      </dgm:t>
    </dgm:pt>
    <dgm:pt modelId="{6282F5B0-EF04-40BD-876A-1034F63FE4DA}" type="parTrans" cxnId="{9BA1978C-79EC-4370-84D0-2F080090DE1F}">
      <dgm:prSet/>
      <dgm:spPr/>
      <dgm:t>
        <a:bodyPr/>
        <a:lstStyle/>
        <a:p>
          <a:endParaRPr lang="en-US"/>
        </a:p>
      </dgm:t>
    </dgm:pt>
    <dgm:pt modelId="{0EFC0D94-DE8E-4356-9DC6-F7A82D24F09D}" type="sibTrans" cxnId="{9BA1978C-79EC-4370-84D0-2F080090DE1F}">
      <dgm:prSet/>
      <dgm:spPr/>
      <dgm:t>
        <a:bodyPr/>
        <a:lstStyle/>
        <a:p>
          <a:endParaRPr lang="en-US"/>
        </a:p>
      </dgm:t>
    </dgm:pt>
    <dgm:pt modelId="{8C8047A0-6583-4B22-83A5-76A111FF9565}">
      <dgm:prSet/>
      <dgm:spPr/>
      <dgm:t>
        <a:bodyPr/>
        <a:lstStyle/>
        <a:p>
          <a:r>
            <a:rPr lang="en-US"/>
            <a:t>Mean Recall: 89%</a:t>
          </a:r>
        </a:p>
      </dgm:t>
    </dgm:pt>
    <dgm:pt modelId="{C1005714-3453-49A8-924C-EDAAD3548852}" type="parTrans" cxnId="{5C33E8CC-8A5F-49E9-A16D-49C3CB3A6AEA}">
      <dgm:prSet/>
      <dgm:spPr/>
      <dgm:t>
        <a:bodyPr/>
        <a:lstStyle/>
        <a:p>
          <a:endParaRPr lang="en-US"/>
        </a:p>
      </dgm:t>
    </dgm:pt>
    <dgm:pt modelId="{33698D22-48E7-4EA5-8E12-0F8FDB6A56A5}" type="sibTrans" cxnId="{5C33E8CC-8A5F-49E9-A16D-49C3CB3A6AEA}">
      <dgm:prSet/>
      <dgm:spPr/>
      <dgm:t>
        <a:bodyPr/>
        <a:lstStyle/>
        <a:p>
          <a:endParaRPr lang="en-US"/>
        </a:p>
      </dgm:t>
    </dgm:pt>
    <dgm:pt modelId="{28B6D5DE-0E83-4F43-842E-D3E0B3BAAE59}">
      <dgm:prSet/>
      <dgm:spPr/>
      <dgm:t>
        <a:bodyPr/>
        <a:lstStyle/>
        <a:p>
          <a:r>
            <a:rPr lang="en-US"/>
            <a:t>Widest Precision-Recall Curve</a:t>
          </a:r>
        </a:p>
      </dgm:t>
    </dgm:pt>
    <dgm:pt modelId="{3C5638AE-A201-4A28-98F2-A7808DC049E1}" type="parTrans" cxnId="{34A1D2DE-5785-4337-BEDD-3A295A655ED2}">
      <dgm:prSet/>
      <dgm:spPr/>
      <dgm:t>
        <a:bodyPr/>
        <a:lstStyle/>
        <a:p>
          <a:endParaRPr lang="en-US"/>
        </a:p>
      </dgm:t>
    </dgm:pt>
    <dgm:pt modelId="{122261CF-6C86-4746-AB4F-1D6FE3B2F101}" type="sibTrans" cxnId="{34A1D2DE-5785-4337-BEDD-3A295A655ED2}">
      <dgm:prSet/>
      <dgm:spPr/>
      <dgm:t>
        <a:bodyPr/>
        <a:lstStyle/>
        <a:p>
          <a:endParaRPr lang="en-US"/>
        </a:p>
      </dgm:t>
    </dgm:pt>
    <dgm:pt modelId="{80D9E4CC-1EE7-48B3-A6CE-FD0F39AB4EA8}">
      <dgm:prSet/>
      <dgm:spPr/>
      <dgm:t>
        <a:bodyPr/>
        <a:lstStyle/>
        <a:p>
          <a:r>
            <a:rPr lang="en-US"/>
            <a:t>Almost never mistakes a positive for a negative</a:t>
          </a:r>
        </a:p>
      </dgm:t>
    </dgm:pt>
    <dgm:pt modelId="{BDC02439-DCEA-41E0-8914-40DDC848B4BA}" type="parTrans" cxnId="{EB108162-F597-4B47-9E4D-DAF2FEEF66BC}">
      <dgm:prSet/>
      <dgm:spPr/>
      <dgm:t>
        <a:bodyPr/>
        <a:lstStyle/>
        <a:p>
          <a:endParaRPr lang="en-US"/>
        </a:p>
      </dgm:t>
    </dgm:pt>
    <dgm:pt modelId="{55CCEC1C-638A-47EF-A929-35D55AF3C2B6}" type="sibTrans" cxnId="{EB108162-F597-4B47-9E4D-DAF2FEEF66BC}">
      <dgm:prSet/>
      <dgm:spPr/>
      <dgm:t>
        <a:bodyPr/>
        <a:lstStyle/>
        <a:p>
          <a:endParaRPr lang="en-US"/>
        </a:p>
      </dgm:t>
    </dgm:pt>
    <dgm:pt modelId="{182049E1-B633-4234-A7EB-CCE1342ADF72}">
      <dgm:prSet/>
      <dgm:spPr/>
      <dgm:t>
        <a:bodyPr/>
        <a:lstStyle/>
        <a:p>
          <a:r>
            <a:rPr lang="en-US" dirty="0"/>
            <a:t>Rarely mistakes a negative for a positive</a:t>
          </a:r>
        </a:p>
      </dgm:t>
    </dgm:pt>
    <dgm:pt modelId="{063429CC-01B9-40EE-8FC9-BD6C62226561}" type="parTrans" cxnId="{6FE44EB8-683A-4F06-808E-6DBC0F2FB3A0}">
      <dgm:prSet/>
      <dgm:spPr/>
      <dgm:t>
        <a:bodyPr/>
        <a:lstStyle/>
        <a:p>
          <a:endParaRPr lang="en-US"/>
        </a:p>
      </dgm:t>
    </dgm:pt>
    <dgm:pt modelId="{853E5EEE-9B58-4904-B655-F500E3022587}" type="sibTrans" cxnId="{6FE44EB8-683A-4F06-808E-6DBC0F2FB3A0}">
      <dgm:prSet/>
      <dgm:spPr/>
      <dgm:t>
        <a:bodyPr/>
        <a:lstStyle/>
        <a:p>
          <a:endParaRPr lang="en-US"/>
        </a:p>
      </dgm:t>
    </dgm:pt>
    <dgm:pt modelId="{E8A94F18-046B-40CC-8C9E-36F292090109}" type="pres">
      <dgm:prSet presAssocID="{895BB43A-4576-4897-99B2-9A1BAC8CE316}" presName="linear" presStyleCnt="0">
        <dgm:presLayoutVars>
          <dgm:animLvl val="lvl"/>
          <dgm:resizeHandles val="exact"/>
        </dgm:presLayoutVars>
      </dgm:prSet>
      <dgm:spPr/>
    </dgm:pt>
    <dgm:pt modelId="{93F5416B-62A4-4C52-99CF-9A02094FF4ED}" type="pres">
      <dgm:prSet presAssocID="{B7AF841C-CA92-458C-B422-494304A921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1DAEED1-BFD9-4104-843D-7FDB8F14BD14}" type="pres">
      <dgm:prSet presAssocID="{0EFC0D94-DE8E-4356-9DC6-F7A82D24F09D}" presName="spacer" presStyleCnt="0"/>
      <dgm:spPr/>
    </dgm:pt>
    <dgm:pt modelId="{2C3E10A4-A90C-4349-9F61-BAA17B5E65E3}" type="pres">
      <dgm:prSet presAssocID="{8C8047A0-6583-4B22-83A5-76A111FF956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8184149-BE1C-48AF-B6D3-D0B8EBBD7AE1}" type="pres">
      <dgm:prSet presAssocID="{33698D22-48E7-4EA5-8E12-0F8FDB6A56A5}" presName="spacer" presStyleCnt="0"/>
      <dgm:spPr/>
    </dgm:pt>
    <dgm:pt modelId="{939A43B2-BA30-4884-939E-2BE37E9ED43F}" type="pres">
      <dgm:prSet presAssocID="{28B6D5DE-0E83-4F43-842E-D3E0B3BAAE5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2773F85-1347-4E68-A41E-16DC1C32DB8F}" type="pres">
      <dgm:prSet presAssocID="{122261CF-6C86-4746-AB4F-1D6FE3B2F101}" presName="spacer" presStyleCnt="0"/>
      <dgm:spPr/>
    </dgm:pt>
    <dgm:pt modelId="{D4334E37-1C7D-4245-8020-BDEF6A469759}" type="pres">
      <dgm:prSet presAssocID="{80D9E4CC-1EE7-48B3-A6CE-FD0F39AB4EA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9FC2C8F-19C6-4E33-9381-EBA6943DD8C4}" type="pres">
      <dgm:prSet presAssocID="{55CCEC1C-638A-47EF-A929-35D55AF3C2B6}" presName="spacer" presStyleCnt="0"/>
      <dgm:spPr/>
    </dgm:pt>
    <dgm:pt modelId="{7EDFFD2D-5A44-4EC7-B71C-01698D51BF7B}" type="pres">
      <dgm:prSet presAssocID="{182049E1-B633-4234-A7EB-CCE1342ADF7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0F33F20-EE98-49DA-A452-3D67FEB94282}" type="presOf" srcId="{8C8047A0-6583-4B22-83A5-76A111FF9565}" destId="{2C3E10A4-A90C-4349-9F61-BAA17B5E65E3}" srcOrd="0" destOrd="0" presId="urn:microsoft.com/office/officeart/2005/8/layout/vList2"/>
    <dgm:cxn modelId="{EB108162-F597-4B47-9E4D-DAF2FEEF66BC}" srcId="{895BB43A-4576-4897-99B2-9A1BAC8CE316}" destId="{80D9E4CC-1EE7-48B3-A6CE-FD0F39AB4EA8}" srcOrd="3" destOrd="0" parTransId="{BDC02439-DCEA-41E0-8914-40DDC848B4BA}" sibTransId="{55CCEC1C-638A-47EF-A929-35D55AF3C2B6}"/>
    <dgm:cxn modelId="{2A25FE75-7B3E-41FE-86E6-34A347A71B63}" type="presOf" srcId="{182049E1-B633-4234-A7EB-CCE1342ADF72}" destId="{7EDFFD2D-5A44-4EC7-B71C-01698D51BF7B}" srcOrd="0" destOrd="0" presId="urn:microsoft.com/office/officeart/2005/8/layout/vList2"/>
    <dgm:cxn modelId="{9BA1978C-79EC-4370-84D0-2F080090DE1F}" srcId="{895BB43A-4576-4897-99B2-9A1BAC8CE316}" destId="{B7AF841C-CA92-458C-B422-494304A92191}" srcOrd="0" destOrd="0" parTransId="{6282F5B0-EF04-40BD-876A-1034F63FE4DA}" sibTransId="{0EFC0D94-DE8E-4356-9DC6-F7A82D24F09D}"/>
    <dgm:cxn modelId="{84830190-7A08-46A6-A011-23DB51F58041}" type="presOf" srcId="{B7AF841C-CA92-458C-B422-494304A92191}" destId="{93F5416B-62A4-4C52-99CF-9A02094FF4ED}" srcOrd="0" destOrd="0" presId="urn:microsoft.com/office/officeart/2005/8/layout/vList2"/>
    <dgm:cxn modelId="{6FE44EB8-683A-4F06-808E-6DBC0F2FB3A0}" srcId="{895BB43A-4576-4897-99B2-9A1BAC8CE316}" destId="{182049E1-B633-4234-A7EB-CCE1342ADF72}" srcOrd="4" destOrd="0" parTransId="{063429CC-01B9-40EE-8FC9-BD6C62226561}" sibTransId="{853E5EEE-9B58-4904-B655-F500E3022587}"/>
    <dgm:cxn modelId="{5C33E8CC-8A5F-49E9-A16D-49C3CB3A6AEA}" srcId="{895BB43A-4576-4897-99B2-9A1BAC8CE316}" destId="{8C8047A0-6583-4B22-83A5-76A111FF9565}" srcOrd="1" destOrd="0" parTransId="{C1005714-3453-49A8-924C-EDAAD3548852}" sibTransId="{33698D22-48E7-4EA5-8E12-0F8FDB6A56A5}"/>
    <dgm:cxn modelId="{34A1D2DE-5785-4337-BEDD-3A295A655ED2}" srcId="{895BB43A-4576-4897-99B2-9A1BAC8CE316}" destId="{28B6D5DE-0E83-4F43-842E-D3E0B3BAAE59}" srcOrd="2" destOrd="0" parTransId="{3C5638AE-A201-4A28-98F2-A7808DC049E1}" sibTransId="{122261CF-6C86-4746-AB4F-1D6FE3B2F101}"/>
    <dgm:cxn modelId="{F52834E3-28B9-4F0C-A4D2-0EE2D83AF64C}" type="presOf" srcId="{28B6D5DE-0E83-4F43-842E-D3E0B3BAAE59}" destId="{939A43B2-BA30-4884-939E-2BE37E9ED43F}" srcOrd="0" destOrd="0" presId="urn:microsoft.com/office/officeart/2005/8/layout/vList2"/>
    <dgm:cxn modelId="{E44B56E6-3413-4B9F-952E-3319FBE50F57}" type="presOf" srcId="{80D9E4CC-1EE7-48B3-A6CE-FD0F39AB4EA8}" destId="{D4334E37-1C7D-4245-8020-BDEF6A469759}" srcOrd="0" destOrd="0" presId="urn:microsoft.com/office/officeart/2005/8/layout/vList2"/>
    <dgm:cxn modelId="{987393FD-4FE8-456E-A298-6D1EFEDCF924}" type="presOf" srcId="{895BB43A-4576-4897-99B2-9A1BAC8CE316}" destId="{E8A94F18-046B-40CC-8C9E-36F292090109}" srcOrd="0" destOrd="0" presId="urn:microsoft.com/office/officeart/2005/8/layout/vList2"/>
    <dgm:cxn modelId="{6E2B4C67-C116-4B7B-8725-5E46F77E33BC}" type="presParOf" srcId="{E8A94F18-046B-40CC-8C9E-36F292090109}" destId="{93F5416B-62A4-4C52-99CF-9A02094FF4ED}" srcOrd="0" destOrd="0" presId="urn:microsoft.com/office/officeart/2005/8/layout/vList2"/>
    <dgm:cxn modelId="{180B0CEC-CB8C-43C3-A5D3-E06CE36F3120}" type="presParOf" srcId="{E8A94F18-046B-40CC-8C9E-36F292090109}" destId="{21DAEED1-BFD9-4104-843D-7FDB8F14BD14}" srcOrd="1" destOrd="0" presId="urn:microsoft.com/office/officeart/2005/8/layout/vList2"/>
    <dgm:cxn modelId="{BDDCA617-922A-43B4-9F72-675E80BA3E1A}" type="presParOf" srcId="{E8A94F18-046B-40CC-8C9E-36F292090109}" destId="{2C3E10A4-A90C-4349-9F61-BAA17B5E65E3}" srcOrd="2" destOrd="0" presId="urn:microsoft.com/office/officeart/2005/8/layout/vList2"/>
    <dgm:cxn modelId="{F37966D3-B1BA-4357-965E-DECAE9F77CA6}" type="presParOf" srcId="{E8A94F18-046B-40CC-8C9E-36F292090109}" destId="{68184149-BE1C-48AF-B6D3-D0B8EBBD7AE1}" srcOrd="3" destOrd="0" presId="urn:microsoft.com/office/officeart/2005/8/layout/vList2"/>
    <dgm:cxn modelId="{4CE14A6C-B310-4552-81FA-1681629EA003}" type="presParOf" srcId="{E8A94F18-046B-40CC-8C9E-36F292090109}" destId="{939A43B2-BA30-4884-939E-2BE37E9ED43F}" srcOrd="4" destOrd="0" presId="urn:microsoft.com/office/officeart/2005/8/layout/vList2"/>
    <dgm:cxn modelId="{8F2F0165-31A8-47B7-AF19-7E2EF22CEA25}" type="presParOf" srcId="{E8A94F18-046B-40CC-8C9E-36F292090109}" destId="{E2773F85-1347-4E68-A41E-16DC1C32DB8F}" srcOrd="5" destOrd="0" presId="urn:microsoft.com/office/officeart/2005/8/layout/vList2"/>
    <dgm:cxn modelId="{125DF9E4-0DCB-45B2-A605-69FE8A3834D7}" type="presParOf" srcId="{E8A94F18-046B-40CC-8C9E-36F292090109}" destId="{D4334E37-1C7D-4245-8020-BDEF6A469759}" srcOrd="6" destOrd="0" presId="urn:microsoft.com/office/officeart/2005/8/layout/vList2"/>
    <dgm:cxn modelId="{6E6B01B0-D231-4399-A254-5B8ADB776119}" type="presParOf" srcId="{E8A94F18-046B-40CC-8C9E-36F292090109}" destId="{E9FC2C8F-19C6-4E33-9381-EBA6943DD8C4}" srcOrd="7" destOrd="0" presId="urn:microsoft.com/office/officeart/2005/8/layout/vList2"/>
    <dgm:cxn modelId="{06EEAE79-7188-4952-BAD4-9FF04C1ECD0E}" type="presParOf" srcId="{E8A94F18-046B-40CC-8C9E-36F292090109}" destId="{7EDFFD2D-5A44-4EC7-B71C-01698D51BF7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F26466-359E-4B47-9EB7-85131BFD2F2A}" type="doc">
      <dgm:prSet loTypeId="urn:microsoft.com/office/officeart/2005/8/layout/architecture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2C8473-C8D8-409A-96BC-E821F902CB85}">
      <dgm:prSet custT="1"/>
      <dgm:spPr/>
      <dgm:t>
        <a:bodyPr/>
        <a:lstStyle/>
        <a:p>
          <a:r>
            <a:rPr lang="en-US" sz="1400" dirty="0"/>
            <a:t>Apple is known for wanting total control of its products, even well after they leave the shelf.</a:t>
          </a:r>
        </a:p>
      </dgm:t>
    </dgm:pt>
    <dgm:pt modelId="{1A063F9F-E468-49AC-8EFA-CBC21989776B}" type="parTrans" cxnId="{36AC1D90-95BF-43F3-A4E8-AEEF38FCC5D8}">
      <dgm:prSet/>
      <dgm:spPr/>
      <dgm:t>
        <a:bodyPr/>
        <a:lstStyle/>
        <a:p>
          <a:endParaRPr lang="en-US"/>
        </a:p>
      </dgm:t>
    </dgm:pt>
    <dgm:pt modelId="{CE4FFFE1-4409-460F-B953-0AC16FA1522A}" type="sibTrans" cxnId="{36AC1D90-95BF-43F3-A4E8-AEEF38FCC5D8}">
      <dgm:prSet/>
      <dgm:spPr/>
      <dgm:t>
        <a:bodyPr/>
        <a:lstStyle/>
        <a:p>
          <a:endParaRPr lang="en-US"/>
        </a:p>
      </dgm:t>
    </dgm:pt>
    <dgm:pt modelId="{77CF8605-2078-4BA0-80F4-11CDEB3FDF5B}">
      <dgm:prSet/>
      <dgm:spPr/>
      <dgm:t>
        <a:bodyPr/>
        <a:lstStyle/>
        <a:p>
          <a:r>
            <a:rPr lang="en-US" dirty="0"/>
            <a:t>The original comment was in response to the suggestion that Apple might create its own proprietary newsstand for e-magazines.</a:t>
          </a:r>
        </a:p>
        <a:p>
          <a:r>
            <a:rPr lang="en-US" dirty="0">
              <a:hlinkClick xmlns:r="http://schemas.openxmlformats.org/officeDocument/2006/relationships" r:id="rId1"/>
            </a:rPr>
            <a:t>Flipboard: game-changer or just a fad? (2011)</a:t>
          </a:r>
          <a:r>
            <a:rPr lang="en-US" dirty="0"/>
            <a:t> </a:t>
          </a:r>
          <a:endParaRPr lang="en-US" i="1" dirty="0"/>
        </a:p>
      </dgm:t>
    </dgm:pt>
    <dgm:pt modelId="{CC1F91E8-3476-4769-9330-089975B0CBF2}" type="parTrans" cxnId="{7ECFC76F-E824-4B14-B7CC-5EE8F1572EA2}">
      <dgm:prSet/>
      <dgm:spPr/>
      <dgm:t>
        <a:bodyPr/>
        <a:lstStyle/>
        <a:p>
          <a:endParaRPr lang="en-US"/>
        </a:p>
      </dgm:t>
    </dgm:pt>
    <dgm:pt modelId="{1F2B2AF9-D519-4C14-8DD6-B574EE8D3637}" type="sibTrans" cxnId="{7ECFC76F-E824-4B14-B7CC-5EE8F1572EA2}">
      <dgm:prSet/>
      <dgm:spPr/>
      <dgm:t>
        <a:bodyPr/>
        <a:lstStyle/>
        <a:p>
          <a:endParaRPr lang="en-US"/>
        </a:p>
      </dgm:t>
    </dgm:pt>
    <dgm:pt modelId="{05EDA0A9-DE17-4709-9920-BFA6F526899F}">
      <dgm:prSet custT="1"/>
      <dgm:spPr/>
      <dgm:t>
        <a:bodyPr/>
        <a:lstStyle/>
        <a:p>
          <a:r>
            <a:rPr lang="en-US" sz="1400" i="0" dirty="0"/>
            <a:t>At SXSW, Tech Reporter Kara Swisher called Apple “t</a:t>
          </a:r>
          <a:r>
            <a:rPr lang="en-US" sz="1400" b="0" i="0" dirty="0"/>
            <a:t>he classiest fascist company in America</a:t>
          </a:r>
          <a:r>
            <a:rPr lang="en-US" sz="1400" i="0" dirty="0"/>
            <a:t>,” and it took off.</a:t>
          </a:r>
          <a:endParaRPr lang="en-US" sz="1400" i="1" dirty="0"/>
        </a:p>
      </dgm:t>
    </dgm:pt>
    <dgm:pt modelId="{A3AAED49-D3DE-427B-9914-1FAD26F9FB27}" type="parTrans" cxnId="{35FF25C4-DC42-4285-B6CF-832079E829C0}">
      <dgm:prSet/>
      <dgm:spPr/>
      <dgm:t>
        <a:bodyPr/>
        <a:lstStyle/>
        <a:p>
          <a:endParaRPr lang="en-US"/>
        </a:p>
      </dgm:t>
    </dgm:pt>
    <dgm:pt modelId="{7053EE47-EC93-4BBC-BBC6-D82ECEDE1CE1}" type="sibTrans" cxnId="{35FF25C4-DC42-4285-B6CF-832079E829C0}">
      <dgm:prSet/>
      <dgm:spPr/>
      <dgm:t>
        <a:bodyPr/>
        <a:lstStyle/>
        <a:p>
          <a:endParaRPr lang="en-US"/>
        </a:p>
      </dgm:t>
    </dgm:pt>
    <dgm:pt modelId="{86A556D2-74F6-4C06-8B86-1E2B4D9B57C1}" type="pres">
      <dgm:prSet presAssocID="{4FF26466-359E-4B47-9EB7-85131BFD2F2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EEB596-786D-4C17-9610-DA5904003AE9}" type="pres">
      <dgm:prSet presAssocID="{712C8473-C8D8-409A-96BC-E821F902CB85}" presName="vertOne" presStyleCnt="0"/>
      <dgm:spPr/>
    </dgm:pt>
    <dgm:pt modelId="{B66DDDAF-B4DE-4CD8-99EE-967C5C77C211}" type="pres">
      <dgm:prSet presAssocID="{712C8473-C8D8-409A-96BC-E821F902CB85}" presName="txOne" presStyleLbl="node0" presStyleIdx="0" presStyleCnt="3" custLinFactNeighborX="-8760" custLinFactNeighborY="154">
        <dgm:presLayoutVars>
          <dgm:chPref val="3"/>
        </dgm:presLayoutVars>
      </dgm:prSet>
      <dgm:spPr/>
    </dgm:pt>
    <dgm:pt modelId="{A365D62B-A831-455E-9BD6-8E9A0DCCC1DF}" type="pres">
      <dgm:prSet presAssocID="{712C8473-C8D8-409A-96BC-E821F902CB85}" presName="horzOne" presStyleCnt="0"/>
      <dgm:spPr/>
    </dgm:pt>
    <dgm:pt modelId="{0D3FB34C-8B40-465F-A6B3-6E5D048DC5C0}" type="pres">
      <dgm:prSet presAssocID="{CE4FFFE1-4409-460F-B953-0AC16FA1522A}" presName="sibSpaceOne" presStyleCnt="0"/>
      <dgm:spPr/>
    </dgm:pt>
    <dgm:pt modelId="{5A9EE383-B339-4788-9BEA-B8EFE58B55A9}" type="pres">
      <dgm:prSet presAssocID="{05EDA0A9-DE17-4709-9920-BFA6F526899F}" presName="vertOne" presStyleCnt="0"/>
      <dgm:spPr/>
    </dgm:pt>
    <dgm:pt modelId="{0C450BD3-D339-49E0-8302-929E9F3285E2}" type="pres">
      <dgm:prSet presAssocID="{05EDA0A9-DE17-4709-9920-BFA6F526899F}" presName="txOne" presStyleLbl="node0" presStyleIdx="1" presStyleCnt="3">
        <dgm:presLayoutVars>
          <dgm:chPref val="3"/>
        </dgm:presLayoutVars>
      </dgm:prSet>
      <dgm:spPr/>
    </dgm:pt>
    <dgm:pt modelId="{132CEC66-87E0-4580-9482-6FF09D6287C0}" type="pres">
      <dgm:prSet presAssocID="{05EDA0A9-DE17-4709-9920-BFA6F526899F}" presName="horzOne" presStyleCnt="0"/>
      <dgm:spPr/>
    </dgm:pt>
    <dgm:pt modelId="{A43BA9C2-717C-4FA8-9699-892C831CEC7C}" type="pres">
      <dgm:prSet presAssocID="{7053EE47-EC93-4BBC-BBC6-D82ECEDE1CE1}" presName="sibSpaceOne" presStyleCnt="0"/>
      <dgm:spPr/>
    </dgm:pt>
    <dgm:pt modelId="{E949CA84-5414-4F52-8E5E-2360B28E1A0D}" type="pres">
      <dgm:prSet presAssocID="{77CF8605-2078-4BA0-80F4-11CDEB3FDF5B}" presName="vertOne" presStyleCnt="0"/>
      <dgm:spPr/>
    </dgm:pt>
    <dgm:pt modelId="{FA182974-E3EB-496F-B690-48DD44DC0D07}" type="pres">
      <dgm:prSet presAssocID="{77CF8605-2078-4BA0-80F4-11CDEB3FDF5B}" presName="txOne" presStyleLbl="node0" presStyleIdx="2" presStyleCnt="3">
        <dgm:presLayoutVars>
          <dgm:chPref val="3"/>
        </dgm:presLayoutVars>
      </dgm:prSet>
      <dgm:spPr/>
    </dgm:pt>
    <dgm:pt modelId="{8706A058-2759-45EA-B172-C39385888B50}" type="pres">
      <dgm:prSet presAssocID="{77CF8605-2078-4BA0-80F4-11CDEB3FDF5B}" presName="horzOne" presStyleCnt="0"/>
      <dgm:spPr/>
    </dgm:pt>
  </dgm:ptLst>
  <dgm:cxnLst>
    <dgm:cxn modelId="{EDB1B345-E3CC-4C0A-B91C-FEB96FB9D644}" type="presOf" srcId="{712C8473-C8D8-409A-96BC-E821F902CB85}" destId="{B66DDDAF-B4DE-4CD8-99EE-967C5C77C211}" srcOrd="0" destOrd="0" presId="urn:microsoft.com/office/officeart/2005/8/layout/architecture"/>
    <dgm:cxn modelId="{7ECFC76F-E824-4B14-B7CC-5EE8F1572EA2}" srcId="{4FF26466-359E-4B47-9EB7-85131BFD2F2A}" destId="{77CF8605-2078-4BA0-80F4-11CDEB3FDF5B}" srcOrd="2" destOrd="0" parTransId="{CC1F91E8-3476-4769-9330-089975B0CBF2}" sibTransId="{1F2B2AF9-D519-4C14-8DD6-B574EE8D3637}"/>
    <dgm:cxn modelId="{5993547C-AED7-4190-B38B-561BD5C1FB4B}" type="presOf" srcId="{05EDA0A9-DE17-4709-9920-BFA6F526899F}" destId="{0C450BD3-D339-49E0-8302-929E9F3285E2}" srcOrd="0" destOrd="0" presId="urn:microsoft.com/office/officeart/2005/8/layout/architecture"/>
    <dgm:cxn modelId="{36AC1D90-95BF-43F3-A4E8-AEEF38FCC5D8}" srcId="{4FF26466-359E-4B47-9EB7-85131BFD2F2A}" destId="{712C8473-C8D8-409A-96BC-E821F902CB85}" srcOrd="0" destOrd="0" parTransId="{1A063F9F-E468-49AC-8EFA-CBC21989776B}" sibTransId="{CE4FFFE1-4409-460F-B953-0AC16FA1522A}"/>
    <dgm:cxn modelId="{35FF25C4-DC42-4285-B6CF-832079E829C0}" srcId="{4FF26466-359E-4B47-9EB7-85131BFD2F2A}" destId="{05EDA0A9-DE17-4709-9920-BFA6F526899F}" srcOrd="1" destOrd="0" parTransId="{A3AAED49-D3DE-427B-9914-1FAD26F9FB27}" sibTransId="{7053EE47-EC93-4BBC-BBC6-D82ECEDE1CE1}"/>
    <dgm:cxn modelId="{0D4770C4-C436-40A4-B4E6-4CC83C3DC869}" type="presOf" srcId="{77CF8605-2078-4BA0-80F4-11CDEB3FDF5B}" destId="{FA182974-E3EB-496F-B690-48DD44DC0D07}" srcOrd="0" destOrd="0" presId="urn:microsoft.com/office/officeart/2005/8/layout/architecture"/>
    <dgm:cxn modelId="{41FF31E3-8C55-4043-96D1-B4EBF20A4F33}" type="presOf" srcId="{4FF26466-359E-4B47-9EB7-85131BFD2F2A}" destId="{86A556D2-74F6-4C06-8B86-1E2B4D9B57C1}" srcOrd="0" destOrd="0" presId="urn:microsoft.com/office/officeart/2005/8/layout/architecture"/>
    <dgm:cxn modelId="{5CF5B82E-EB12-4E36-B8C0-F3760CFA6745}" type="presParOf" srcId="{86A556D2-74F6-4C06-8B86-1E2B4D9B57C1}" destId="{4EEEB596-786D-4C17-9610-DA5904003AE9}" srcOrd="0" destOrd="0" presId="urn:microsoft.com/office/officeart/2005/8/layout/architecture"/>
    <dgm:cxn modelId="{4353BF09-C042-430A-905C-00F2D70F32CB}" type="presParOf" srcId="{4EEEB596-786D-4C17-9610-DA5904003AE9}" destId="{B66DDDAF-B4DE-4CD8-99EE-967C5C77C211}" srcOrd="0" destOrd="0" presId="urn:microsoft.com/office/officeart/2005/8/layout/architecture"/>
    <dgm:cxn modelId="{EC5240E5-5A6F-4342-9404-AC050C4ADC55}" type="presParOf" srcId="{4EEEB596-786D-4C17-9610-DA5904003AE9}" destId="{A365D62B-A831-455E-9BD6-8E9A0DCCC1DF}" srcOrd="1" destOrd="0" presId="urn:microsoft.com/office/officeart/2005/8/layout/architecture"/>
    <dgm:cxn modelId="{4DB0ED95-9EFE-4A59-8408-DCFB4E8C0930}" type="presParOf" srcId="{86A556D2-74F6-4C06-8B86-1E2B4D9B57C1}" destId="{0D3FB34C-8B40-465F-A6B3-6E5D048DC5C0}" srcOrd="1" destOrd="0" presId="urn:microsoft.com/office/officeart/2005/8/layout/architecture"/>
    <dgm:cxn modelId="{207324CA-3408-4479-8BCC-AEEEFAF5289A}" type="presParOf" srcId="{86A556D2-74F6-4C06-8B86-1E2B4D9B57C1}" destId="{5A9EE383-B339-4788-9BEA-B8EFE58B55A9}" srcOrd="2" destOrd="0" presId="urn:microsoft.com/office/officeart/2005/8/layout/architecture"/>
    <dgm:cxn modelId="{76E93CDB-2F50-4E15-8513-866AD0013A4E}" type="presParOf" srcId="{5A9EE383-B339-4788-9BEA-B8EFE58B55A9}" destId="{0C450BD3-D339-49E0-8302-929E9F3285E2}" srcOrd="0" destOrd="0" presId="urn:microsoft.com/office/officeart/2005/8/layout/architecture"/>
    <dgm:cxn modelId="{4B50FF93-2921-4035-B39A-438601B8479E}" type="presParOf" srcId="{5A9EE383-B339-4788-9BEA-B8EFE58B55A9}" destId="{132CEC66-87E0-4580-9482-6FF09D6287C0}" srcOrd="1" destOrd="0" presId="urn:microsoft.com/office/officeart/2005/8/layout/architecture"/>
    <dgm:cxn modelId="{2072F988-2D92-431C-9127-131C0E9AE8B3}" type="presParOf" srcId="{86A556D2-74F6-4C06-8B86-1E2B4D9B57C1}" destId="{A43BA9C2-717C-4FA8-9699-892C831CEC7C}" srcOrd="3" destOrd="0" presId="urn:microsoft.com/office/officeart/2005/8/layout/architecture"/>
    <dgm:cxn modelId="{05B626C5-0753-4CB2-B151-62479EE57314}" type="presParOf" srcId="{86A556D2-74F6-4C06-8B86-1E2B4D9B57C1}" destId="{E949CA84-5414-4F52-8E5E-2360B28E1A0D}" srcOrd="4" destOrd="0" presId="urn:microsoft.com/office/officeart/2005/8/layout/architecture"/>
    <dgm:cxn modelId="{88B566C1-5D44-42A8-8465-FB55A9CC6993}" type="presParOf" srcId="{E949CA84-5414-4F52-8E5E-2360B28E1A0D}" destId="{FA182974-E3EB-496F-B690-48DD44DC0D07}" srcOrd="0" destOrd="0" presId="urn:microsoft.com/office/officeart/2005/8/layout/architecture"/>
    <dgm:cxn modelId="{BF3BF323-1CAD-40D5-8E95-A49F758F5DE4}" type="presParOf" srcId="{E949CA84-5414-4F52-8E5E-2360B28E1A0D}" destId="{8706A058-2759-45EA-B172-C39385888B5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12C6D-0D60-4C87-B61F-8CEA1DECBB85}">
      <dsp:nvSpPr>
        <dsp:cNvPr id="0" name=""/>
        <dsp:cNvSpPr/>
      </dsp:nvSpPr>
      <dsp:spPr>
        <a:xfrm>
          <a:off x="0" y="0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an accurate explanatory model that </a:t>
          </a:r>
          <a:br>
            <a:rPr lang="en-US" sz="2400" kern="1200" dirty="0"/>
          </a:br>
          <a:r>
            <a:rPr lang="en-US" sz="2400" kern="1200" dirty="0"/>
            <a:t>classifies tweets as expressing positive or negative sentiment.</a:t>
          </a:r>
        </a:p>
      </dsp:txBody>
      <dsp:txXfrm>
        <a:off x="2131980" y="0"/>
        <a:ext cx="7926419" cy="1203007"/>
      </dsp:txXfrm>
    </dsp:sp>
    <dsp:sp modelId="{23932BC5-3EE2-47F2-9418-A7C8D48CAFF1}">
      <dsp:nvSpPr>
        <dsp:cNvPr id="0" name=""/>
        <dsp:cNvSpPr/>
      </dsp:nvSpPr>
      <dsp:spPr>
        <a:xfrm>
          <a:off x="120300" y="120300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5BEDCB-8A4F-4E44-B894-43D88D82164D}">
      <dsp:nvSpPr>
        <dsp:cNvPr id="0" name=""/>
        <dsp:cNvSpPr/>
      </dsp:nvSpPr>
      <dsp:spPr>
        <a:xfrm>
          <a:off x="0" y="1323308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out what people are saying about Apple and Apple products at South by Southwest, 2011.</a:t>
          </a:r>
        </a:p>
      </dsp:txBody>
      <dsp:txXfrm>
        <a:off x="2131980" y="1323308"/>
        <a:ext cx="7926419" cy="1203007"/>
      </dsp:txXfrm>
    </dsp:sp>
    <dsp:sp modelId="{DCFB8F21-F64F-42E4-B9A2-3BEFAE506A6A}">
      <dsp:nvSpPr>
        <dsp:cNvPr id="0" name=""/>
        <dsp:cNvSpPr/>
      </dsp:nvSpPr>
      <dsp:spPr>
        <a:xfrm>
          <a:off x="120300" y="1443609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9A2234-A3EC-4DED-84FA-7F04E9CCCBBD}">
      <dsp:nvSpPr>
        <dsp:cNvPr id="0" name=""/>
        <dsp:cNvSpPr/>
      </dsp:nvSpPr>
      <dsp:spPr>
        <a:xfrm>
          <a:off x="0" y="2646616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some PR recommendations for the period immediately following the event.</a:t>
          </a:r>
        </a:p>
      </dsp:txBody>
      <dsp:txXfrm>
        <a:off x="2131980" y="2646616"/>
        <a:ext cx="7926419" cy="1203007"/>
      </dsp:txXfrm>
    </dsp:sp>
    <dsp:sp modelId="{C7D0743E-C3ED-4C2C-9A80-D7E58A77BB56}">
      <dsp:nvSpPr>
        <dsp:cNvPr id="0" name=""/>
        <dsp:cNvSpPr/>
      </dsp:nvSpPr>
      <dsp:spPr>
        <a:xfrm>
          <a:off x="120300" y="2766917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FBD08-E81E-49FB-BBC1-6709375131DE}">
      <dsp:nvSpPr>
        <dsp:cNvPr id="0" name=""/>
        <dsp:cNvSpPr/>
      </dsp:nvSpPr>
      <dsp:spPr>
        <a:xfrm>
          <a:off x="0" y="1537"/>
          <a:ext cx="4242665" cy="730080"/>
        </a:xfrm>
        <a:prstGeom prst="roundRect">
          <a:avLst/>
        </a:prstGeom>
        <a:solidFill>
          <a:srgbClr val="595A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Tweets related to South by Southwest, 2011</a:t>
          </a:r>
        </a:p>
      </dsp:txBody>
      <dsp:txXfrm>
        <a:off x="35640" y="37177"/>
        <a:ext cx="4171385" cy="658800"/>
      </dsp:txXfrm>
    </dsp:sp>
    <dsp:sp modelId="{973CC9BE-90D6-41FF-838B-C9CE862DAD21}">
      <dsp:nvSpPr>
        <dsp:cNvPr id="0" name=""/>
        <dsp:cNvSpPr/>
      </dsp:nvSpPr>
      <dsp:spPr>
        <a:xfrm>
          <a:off x="0" y="731617"/>
          <a:ext cx="4242665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5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Annual conference and arts festival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Austin, TX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Major site for iPad 2 Launch</a:t>
          </a:r>
        </a:p>
      </dsp:txBody>
      <dsp:txXfrm>
        <a:off x="0" y="731617"/>
        <a:ext cx="4242665" cy="645840"/>
      </dsp:txXfrm>
    </dsp:sp>
    <dsp:sp modelId="{FD0B90FC-E36C-4CEE-8B41-3723EB6846BF}">
      <dsp:nvSpPr>
        <dsp:cNvPr id="0" name=""/>
        <dsp:cNvSpPr/>
      </dsp:nvSpPr>
      <dsp:spPr>
        <a:xfrm>
          <a:off x="0" y="1377457"/>
          <a:ext cx="4242665" cy="730080"/>
        </a:xfrm>
        <a:prstGeom prst="roundRect">
          <a:avLst/>
        </a:prstGeom>
        <a:solidFill>
          <a:srgbClr val="595A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Crowdsourced sentiment labels</a:t>
          </a:r>
        </a:p>
      </dsp:txBody>
      <dsp:txXfrm>
        <a:off x="35640" y="1413097"/>
        <a:ext cx="4171385" cy="658800"/>
      </dsp:txXfrm>
    </dsp:sp>
    <dsp:sp modelId="{BC7B089C-3038-4C7E-B2CA-4D6078215330}">
      <dsp:nvSpPr>
        <dsp:cNvPr id="0" name=""/>
        <dsp:cNvSpPr/>
      </dsp:nvSpPr>
      <dsp:spPr>
        <a:xfrm>
          <a:off x="0" y="2219857"/>
          <a:ext cx="4242665" cy="730080"/>
        </a:xfrm>
        <a:prstGeom prst="roundRect">
          <a:avLst/>
        </a:prstGeom>
        <a:solidFill>
          <a:srgbClr val="595A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~3.5k tweets: just text and labels</a:t>
          </a:r>
        </a:p>
      </dsp:txBody>
      <dsp:txXfrm>
        <a:off x="35640" y="2255497"/>
        <a:ext cx="4171385" cy="658800"/>
      </dsp:txXfrm>
    </dsp:sp>
    <dsp:sp modelId="{EF0666F6-15FB-435D-AF5C-03EC7B35F90B}">
      <dsp:nvSpPr>
        <dsp:cNvPr id="0" name=""/>
        <dsp:cNvSpPr/>
      </dsp:nvSpPr>
      <dsp:spPr>
        <a:xfrm>
          <a:off x="0" y="2949937"/>
          <a:ext cx="4242665" cy="64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5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Tweets are labeled with </a:t>
          </a:r>
          <a:r>
            <a:rPr lang="en-US" sz="1200" i="1" kern="1200" dirty="0">
              <a:solidFill>
                <a:schemeClr val="bg1"/>
              </a:solidFill>
            </a:rPr>
            <a:t>Positive </a:t>
          </a:r>
          <a:r>
            <a:rPr lang="en-US" sz="1200" i="0" kern="1200" dirty="0">
              <a:solidFill>
                <a:schemeClr val="bg1"/>
              </a:solidFill>
            </a:rPr>
            <a:t>or</a:t>
          </a:r>
          <a:r>
            <a:rPr lang="en-US" sz="1200" kern="1200" dirty="0">
              <a:solidFill>
                <a:schemeClr val="bg1"/>
              </a:solidFill>
            </a:rPr>
            <a:t> </a:t>
          </a:r>
          <a:r>
            <a:rPr lang="en-US" sz="1200" i="1" kern="1200" dirty="0">
              <a:solidFill>
                <a:schemeClr val="bg1"/>
              </a:solidFill>
            </a:rPr>
            <a:t>Negative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Tweets are labeled with brands and products related to the sentiment</a:t>
          </a:r>
        </a:p>
      </dsp:txBody>
      <dsp:txXfrm>
        <a:off x="0" y="2949937"/>
        <a:ext cx="4242665" cy="645840"/>
      </dsp:txXfrm>
    </dsp:sp>
    <dsp:sp modelId="{C8438F0D-ABC7-419F-B15D-A9FE18A33071}">
      <dsp:nvSpPr>
        <dsp:cNvPr id="0" name=""/>
        <dsp:cNvSpPr/>
      </dsp:nvSpPr>
      <dsp:spPr>
        <a:xfrm>
          <a:off x="0" y="3578107"/>
          <a:ext cx="4242665" cy="730080"/>
        </a:xfrm>
        <a:prstGeom prst="roundRect">
          <a:avLst/>
        </a:prstGeom>
        <a:solidFill>
          <a:srgbClr val="595A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Sparse ‘Negative’ class</a:t>
          </a:r>
        </a:p>
      </dsp:txBody>
      <dsp:txXfrm>
        <a:off x="35640" y="3613747"/>
        <a:ext cx="4171385" cy="658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BC4F4-9179-4849-829B-5357BE801C18}">
      <dsp:nvSpPr>
        <dsp:cNvPr id="0" name=""/>
        <dsp:cNvSpPr/>
      </dsp:nvSpPr>
      <dsp:spPr>
        <a:xfrm rot="10800000">
          <a:off x="1490695" y="1661"/>
          <a:ext cx="5070337" cy="85280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31" tIns="45720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Iterative Process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First developed a strong conventional model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Used TF*IDF vectorization and VADER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Switched to fine-tuning a BERT (deep neural network)</a:t>
          </a:r>
        </a:p>
      </dsp:txBody>
      <dsp:txXfrm rot="10800000">
        <a:off x="1703897" y="1661"/>
        <a:ext cx="4857135" cy="852808"/>
      </dsp:txXfrm>
    </dsp:sp>
    <dsp:sp modelId="{910AC919-04E2-460F-93A6-4B5221DDDC1E}">
      <dsp:nvSpPr>
        <dsp:cNvPr id="0" name=""/>
        <dsp:cNvSpPr/>
      </dsp:nvSpPr>
      <dsp:spPr>
        <a:xfrm>
          <a:off x="857336" y="905"/>
          <a:ext cx="854320" cy="8543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33EC3-6E29-43AA-835F-DFDDAFA57AFD}">
      <dsp:nvSpPr>
        <dsp:cNvPr id="0" name=""/>
        <dsp:cNvSpPr/>
      </dsp:nvSpPr>
      <dsp:spPr>
        <a:xfrm rot="10800000">
          <a:off x="1506514" y="1105851"/>
          <a:ext cx="5070337" cy="85280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31" tIns="45720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Cleaning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Removed duplicates, but left most retweets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Filled some missing brand names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Minimal text cleaning before BERT</a:t>
          </a:r>
        </a:p>
      </dsp:txBody>
      <dsp:txXfrm rot="10800000">
        <a:off x="1719716" y="1105851"/>
        <a:ext cx="4857135" cy="852808"/>
      </dsp:txXfrm>
    </dsp:sp>
    <dsp:sp modelId="{EE82A1C1-E0DD-427B-B3F9-3D0F56323229}">
      <dsp:nvSpPr>
        <dsp:cNvPr id="0" name=""/>
        <dsp:cNvSpPr/>
      </dsp:nvSpPr>
      <dsp:spPr>
        <a:xfrm>
          <a:off x="857336" y="1110246"/>
          <a:ext cx="854320" cy="854320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12530" t="12530" r="12530" b="1253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D39B7-F650-476A-8716-A35C1091592B}">
      <dsp:nvSpPr>
        <dsp:cNvPr id="0" name=""/>
        <dsp:cNvSpPr/>
      </dsp:nvSpPr>
      <dsp:spPr>
        <a:xfrm rot="10800000">
          <a:off x="1490695" y="2219588"/>
          <a:ext cx="5070337" cy="1208752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31" tIns="45720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Finetuned BERT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Bidirectional Encoder Representations from Transformers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Considers context in both directions (hence “bidirectional”)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Pretrained on Toronto Book Corpus and Wikipedia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Finetuned on this dataset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Beat Random Forest, SVM, Logistic Regression, Naïve Bayes</a:t>
          </a:r>
        </a:p>
      </dsp:txBody>
      <dsp:txXfrm rot="10800000">
        <a:off x="1792883" y="2219588"/>
        <a:ext cx="4768149" cy="1208752"/>
      </dsp:txXfrm>
    </dsp:sp>
    <dsp:sp modelId="{F8C99135-92F6-4E5D-9DE3-A3BE4FD9A997}">
      <dsp:nvSpPr>
        <dsp:cNvPr id="0" name=""/>
        <dsp:cNvSpPr/>
      </dsp:nvSpPr>
      <dsp:spPr>
        <a:xfrm>
          <a:off x="857336" y="2396803"/>
          <a:ext cx="854320" cy="854320"/>
        </a:xfrm>
        <a:prstGeom prst="ellipse">
          <a:avLst/>
        </a:prstGeom>
        <a:blipFill>
          <a:blip xmlns:r="http://schemas.openxmlformats.org/officeDocument/2006/relationships" r:embed="rId5">
            <a:lum bright="2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softEdge rad="0"/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E7947-D6F9-421B-B945-15A3CD491AD3}">
      <dsp:nvSpPr>
        <dsp:cNvPr id="0" name=""/>
        <dsp:cNvSpPr/>
      </dsp:nvSpPr>
      <dsp:spPr>
        <a:xfrm rot="10800000">
          <a:off x="1490695" y="3684117"/>
          <a:ext cx="5070337" cy="85280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6731" tIns="45720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Bigram Analysis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Searched for bigrams in whole corpus and for each brand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Predicted probabilities for each bigram</a:t>
          </a:r>
          <a:endParaRPr lang="en-US" sz="1050" b="1" kern="1200" dirty="0"/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0" kern="1200" dirty="0"/>
            <a:t>Generated word-clouds from probabilities</a:t>
          </a:r>
        </a:p>
      </dsp:txBody>
      <dsp:txXfrm rot="10800000">
        <a:off x="1703897" y="3684117"/>
        <a:ext cx="4857135" cy="852808"/>
      </dsp:txXfrm>
    </dsp:sp>
    <dsp:sp modelId="{02139C59-4E9B-4347-9E9F-84B2EB1953D2}">
      <dsp:nvSpPr>
        <dsp:cNvPr id="0" name=""/>
        <dsp:cNvSpPr/>
      </dsp:nvSpPr>
      <dsp:spPr>
        <a:xfrm>
          <a:off x="857336" y="3683361"/>
          <a:ext cx="854320" cy="854320"/>
        </a:xfrm>
        <a:prstGeom prst="ellipse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7533" t="6284" r="5035" b="6284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5416B-62A4-4C52-99CF-9A02094FF4ED}">
      <dsp:nvSpPr>
        <dsp:cNvPr id="0" name=""/>
        <dsp:cNvSpPr/>
      </dsp:nvSpPr>
      <dsp:spPr>
        <a:xfrm>
          <a:off x="0" y="41923"/>
          <a:ext cx="2747779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Accuracy: 93%</a:t>
          </a:r>
        </a:p>
      </dsp:txBody>
      <dsp:txXfrm>
        <a:off x="31028" y="72951"/>
        <a:ext cx="2685723" cy="573546"/>
      </dsp:txXfrm>
    </dsp:sp>
    <dsp:sp modelId="{2C3E10A4-A90C-4349-9F61-BAA17B5E65E3}">
      <dsp:nvSpPr>
        <dsp:cNvPr id="0" name=""/>
        <dsp:cNvSpPr/>
      </dsp:nvSpPr>
      <dsp:spPr>
        <a:xfrm>
          <a:off x="0" y="723605"/>
          <a:ext cx="2747779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Mean Recall: 89%</a:t>
          </a:r>
        </a:p>
      </dsp:txBody>
      <dsp:txXfrm>
        <a:off x="31028" y="754633"/>
        <a:ext cx="2685723" cy="573546"/>
      </dsp:txXfrm>
    </dsp:sp>
    <dsp:sp modelId="{939A43B2-BA30-4884-939E-2BE37E9ED43F}">
      <dsp:nvSpPr>
        <dsp:cNvPr id="0" name=""/>
        <dsp:cNvSpPr/>
      </dsp:nvSpPr>
      <dsp:spPr>
        <a:xfrm>
          <a:off x="0" y="1405288"/>
          <a:ext cx="2747779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Widest Precision-Recall Curve</a:t>
          </a:r>
        </a:p>
      </dsp:txBody>
      <dsp:txXfrm>
        <a:off x="31028" y="1436316"/>
        <a:ext cx="2685723" cy="573546"/>
      </dsp:txXfrm>
    </dsp:sp>
    <dsp:sp modelId="{D4334E37-1C7D-4245-8020-BDEF6A469759}">
      <dsp:nvSpPr>
        <dsp:cNvPr id="0" name=""/>
        <dsp:cNvSpPr/>
      </dsp:nvSpPr>
      <dsp:spPr>
        <a:xfrm>
          <a:off x="0" y="2086970"/>
          <a:ext cx="2747779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Almost never mistakes a positive for a negative</a:t>
          </a:r>
        </a:p>
      </dsp:txBody>
      <dsp:txXfrm>
        <a:off x="31028" y="2117998"/>
        <a:ext cx="2685723" cy="573546"/>
      </dsp:txXfrm>
    </dsp:sp>
    <dsp:sp modelId="{7EDFFD2D-5A44-4EC7-B71C-01698D51BF7B}">
      <dsp:nvSpPr>
        <dsp:cNvPr id="0" name=""/>
        <dsp:cNvSpPr/>
      </dsp:nvSpPr>
      <dsp:spPr>
        <a:xfrm>
          <a:off x="0" y="2768653"/>
          <a:ext cx="2747779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Rarely mistakes a negative for a positive</a:t>
          </a:r>
        </a:p>
      </dsp:txBody>
      <dsp:txXfrm>
        <a:off x="31028" y="2799681"/>
        <a:ext cx="2685723" cy="57354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DDAF-B4DE-4CD8-99EE-967C5C77C211}">
      <dsp:nvSpPr>
        <dsp:cNvPr id="0" name=""/>
        <dsp:cNvSpPr/>
      </dsp:nvSpPr>
      <dsp:spPr>
        <a:xfrm>
          <a:off x="0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Apple is known for wanting total control of its products, even well after they leave the shelf.</a:t>
          </a:r>
        </a:p>
      </dsp:txBody>
      <dsp:txXfrm>
        <a:off x="37572" y="37572"/>
        <a:ext cx="1207651" cy="2791345"/>
      </dsp:txXfrm>
    </dsp:sp>
    <dsp:sp modelId="{0C450BD3-D339-49E0-8302-929E9F3285E2}">
      <dsp:nvSpPr>
        <dsp:cNvPr id="0" name=""/>
        <dsp:cNvSpPr/>
      </dsp:nvSpPr>
      <dsp:spPr>
        <a:xfrm>
          <a:off x="1501478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dirty="0"/>
            <a:t>At SXSW, Tech Reporter Kara Swisher called Apple “t</a:t>
          </a:r>
          <a:r>
            <a:rPr lang="en-US" sz="1400" b="0" i="0" kern="1200" dirty="0"/>
            <a:t>he classiest fascist company in America</a:t>
          </a:r>
          <a:r>
            <a:rPr lang="en-US" sz="1400" i="0" kern="1200" dirty="0"/>
            <a:t>,” and it took off.</a:t>
          </a:r>
          <a:endParaRPr lang="en-US" sz="1400" i="1" kern="1200" dirty="0"/>
        </a:p>
      </dsp:txBody>
      <dsp:txXfrm>
        <a:off x="1539050" y="37572"/>
        <a:ext cx="1207651" cy="2791345"/>
      </dsp:txXfrm>
    </dsp:sp>
    <dsp:sp modelId="{FA182974-E3EB-496F-B690-48DD44DC0D07}">
      <dsp:nvSpPr>
        <dsp:cNvPr id="0" name=""/>
        <dsp:cNvSpPr/>
      </dsp:nvSpPr>
      <dsp:spPr>
        <a:xfrm>
          <a:off x="2999783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original comment was in response to the suggestion that Apple might create its own proprietary newsstand for e-magazines.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linkClick xmlns:r="http://schemas.openxmlformats.org/officeDocument/2006/relationships" r:id="rId1"/>
            </a:rPr>
            <a:t>Flipboard: game-changer or just a fad? (2011)</a:t>
          </a:r>
          <a:r>
            <a:rPr lang="en-US" sz="1200" kern="1200" dirty="0"/>
            <a:t> </a:t>
          </a:r>
          <a:endParaRPr lang="en-US" sz="1200" i="1" kern="1200" dirty="0"/>
        </a:p>
      </dsp:txBody>
      <dsp:txXfrm>
        <a:off x="3037355" y="37572"/>
        <a:ext cx="1207651" cy="2791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3.sv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Twitter Sentiment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Nick Gigliotti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2B744B-0F81-487E-A851-51A3233F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13221D65-3DEF-485A-B95D-B40A2426B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13A2EBD-9403-4884-A9BD-8B154778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custGeom>
            <a:avLst/>
            <a:gdLst>
              <a:gd name="connsiteX0" fmla="*/ 0 w 11448288"/>
              <a:gd name="connsiteY0" fmla="*/ 0 h 6108192"/>
              <a:gd name="connsiteX1" fmla="*/ 673429 w 11448288"/>
              <a:gd name="connsiteY1" fmla="*/ 0 h 6108192"/>
              <a:gd name="connsiteX2" fmla="*/ 1346857 w 11448288"/>
              <a:gd name="connsiteY2" fmla="*/ 0 h 6108192"/>
              <a:gd name="connsiteX3" fmla="*/ 1905803 w 11448288"/>
              <a:gd name="connsiteY3" fmla="*/ 0 h 6108192"/>
              <a:gd name="connsiteX4" fmla="*/ 2464749 w 11448288"/>
              <a:gd name="connsiteY4" fmla="*/ 0 h 6108192"/>
              <a:gd name="connsiteX5" fmla="*/ 2909212 w 11448288"/>
              <a:gd name="connsiteY5" fmla="*/ 0 h 6108192"/>
              <a:gd name="connsiteX6" fmla="*/ 3239192 w 11448288"/>
              <a:gd name="connsiteY6" fmla="*/ 0 h 6108192"/>
              <a:gd name="connsiteX7" fmla="*/ 3912621 w 11448288"/>
              <a:gd name="connsiteY7" fmla="*/ 0 h 6108192"/>
              <a:gd name="connsiteX8" fmla="*/ 4242601 w 11448288"/>
              <a:gd name="connsiteY8" fmla="*/ 0 h 6108192"/>
              <a:gd name="connsiteX9" fmla="*/ 4572581 w 11448288"/>
              <a:gd name="connsiteY9" fmla="*/ 0 h 6108192"/>
              <a:gd name="connsiteX10" fmla="*/ 4902561 w 11448288"/>
              <a:gd name="connsiteY10" fmla="*/ 0 h 6108192"/>
              <a:gd name="connsiteX11" fmla="*/ 5461507 w 11448288"/>
              <a:gd name="connsiteY11" fmla="*/ 0 h 6108192"/>
              <a:gd name="connsiteX12" fmla="*/ 5905970 w 11448288"/>
              <a:gd name="connsiteY12" fmla="*/ 0 h 6108192"/>
              <a:gd name="connsiteX13" fmla="*/ 6464916 w 11448288"/>
              <a:gd name="connsiteY13" fmla="*/ 0 h 6108192"/>
              <a:gd name="connsiteX14" fmla="*/ 6909379 w 11448288"/>
              <a:gd name="connsiteY14" fmla="*/ 0 h 6108192"/>
              <a:gd name="connsiteX15" fmla="*/ 7811773 w 11448288"/>
              <a:gd name="connsiteY15" fmla="*/ 0 h 6108192"/>
              <a:gd name="connsiteX16" fmla="*/ 8485202 w 11448288"/>
              <a:gd name="connsiteY16" fmla="*/ 0 h 6108192"/>
              <a:gd name="connsiteX17" fmla="*/ 9044148 w 11448288"/>
              <a:gd name="connsiteY17" fmla="*/ 0 h 6108192"/>
              <a:gd name="connsiteX18" fmla="*/ 9832059 w 11448288"/>
              <a:gd name="connsiteY18" fmla="*/ 0 h 6108192"/>
              <a:gd name="connsiteX19" fmla="*/ 10734454 w 11448288"/>
              <a:gd name="connsiteY19" fmla="*/ 0 h 6108192"/>
              <a:gd name="connsiteX20" fmla="*/ 11448288 w 11448288"/>
              <a:gd name="connsiteY20" fmla="*/ 0 h 6108192"/>
              <a:gd name="connsiteX21" fmla="*/ 11448288 w 11448288"/>
              <a:gd name="connsiteY21" fmla="*/ 739770 h 6108192"/>
              <a:gd name="connsiteX22" fmla="*/ 11448288 w 11448288"/>
              <a:gd name="connsiteY22" fmla="*/ 1479540 h 6108192"/>
              <a:gd name="connsiteX23" fmla="*/ 11448288 w 11448288"/>
              <a:gd name="connsiteY23" fmla="*/ 2036064 h 6108192"/>
              <a:gd name="connsiteX24" fmla="*/ 11448288 w 11448288"/>
              <a:gd name="connsiteY24" fmla="*/ 2775834 h 6108192"/>
              <a:gd name="connsiteX25" fmla="*/ 11448288 w 11448288"/>
              <a:gd name="connsiteY25" fmla="*/ 3271276 h 6108192"/>
              <a:gd name="connsiteX26" fmla="*/ 11448288 w 11448288"/>
              <a:gd name="connsiteY26" fmla="*/ 4011046 h 6108192"/>
              <a:gd name="connsiteX27" fmla="*/ 11448288 w 11448288"/>
              <a:gd name="connsiteY27" fmla="*/ 4689734 h 6108192"/>
              <a:gd name="connsiteX28" fmla="*/ 11448288 w 11448288"/>
              <a:gd name="connsiteY28" fmla="*/ 5185176 h 6108192"/>
              <a:gd name="connsiteX29" fmla="*/ 11448288 w 11448288"/>
              <a:gd name="connsiteY29" fmla="*/ 6108192 h 6108192"/>
              <a:gd name="connsiteX30" fmla="*/ 10889342 w 11448288"/>
              <a:gd name="connsiteY30" fmla="*/ 6108192 h 6108192"/>
              <a:gd name="connsiteX31" fmla="*/ 10444879 w 11448288"/>
              <a:gd name="connsiteY31" fmla="*/ 6108192 h 6108192"/>
              <a:gd name="connsiteX32" fmla="*/ 10114899 w 11448288"/>
              <a:gd name="connsiteY32" fmla="*/ 6108192 h 6108192"/>
              <a:gd name="connsiteX33" fmla="*/ 9326988 w 11448288"/>
              <a:gd name="connsiteY33" fmla="*/ 6108192 h 6108192"/>
              <a:gd name="connsiteX34" fmla="*/ 8539076 w 11448288"/>
              <a:gd name="connsiteY34" fmla="*/ 6108192 h 6108192"/>
              <a:gd name="connsiteX35" fmla="*/ 8209096 w 11448288"/>
              <a:gd name="connsiteY35" fmla="*/ 6108192 h 6108192"/>
              <a:gd name="connsiteX36" fmla="*/ 7535667 w 11448288"/>
              <a:gd name="connsiteY36" fmla="*/ 6108192 h 6108192"/>
              <a:gd name="connsiteX37" fmla="*/ 6862239 w 11448288"/>
              <a:gd name="connsiteY37" fmla="*/ 6108192 h 6108192"/>
              <a:gd name="connsiteX38" fmla="*/ 6532258 w 11448288"/>
              <a:gd name="connsiteY38" fmla="*/ 6108192 h 6108192"/>
              <a:gd name="connsiteX39" fmla="*/ 6202278 w 11448288"/>
              <a:gd name="connsiteY39" fmla="*/ 6108192 h 6108192"/>
              <a:gd name="connsiteX40" fmla="*/ 5528850 w 11448288"/>
              <a:gd name="connsiteY40" fmla="*/ 6108192 h 6108192"/>
              <a:gd name="connsiteX41" fmla="*/ 4855421 w 11448288"/>
              <a:gd name="connsiteY41" fmla="*/ 6108192 h 6108192"/>
              <a:gd name="connsiteX42" fmla="*/ 4525441 w 11448288"/>
              <a:gd name="connsiteY42" fmla="*/ 6108192 h 6108192"/>
              <a:gd name="connsiteX43" fmla="*/ 3966495 w 11448288"/>
              <a:gd name="connsiteY43" fmla="*/ 6108192 h 6108192"/>
              <a:gd name="connsiteX44" fmla="*/ 3178583 w 11448288"/>
              <a:gd name="connsiteY44" fmla="*/ 6108192 h 6108192"/>
              <a:gd name="connsiteX45" fmla="*/ 2619638 w 11448288"/>
              <a:gd name="connsiteY45" fmla="*/ 6108192 h 6108192"/>
              <a:gd name="connsiteX46" fmla="*/ 1831726 w 11448288"/>
              <a:gd name="connsiteY46" fmla="*/ 6108192 h 6108192"/>
              <a:gd name="connsiteX47" fmla="*/ 1043814 w 11448288"/>
              <a:gd name="connsiteY47" fmla="*/ 6108192 h 6108192"/>
              <a:gd name="connsiteX48" fmla="*/ 599352 w 11448288"/>
              <a:gd name="connsiteY48" fmla="*/ 6108192 h 6108192"/>
              <a:gd name="connsiteX49" fmla="*/ 0 w 11448288"/>
              <a:gd name="connsiteY49" fmla="*/ 6108192 h 6108192"/>
              <a:gd name="connsiteX50" fmla="*/ 0 w 11448288"/>
              <a:gd name="connsiteY50" fmla="*/ 5612750 h 6108192"/>
              <a:gd name="connsiteX51" fmla="*/ 0 w 11448288"/>
              <a:gd name="connsiteY51" fmla="*/ 4995144 h 6108192"/>
              <a:gd name="connsiteX52" fmla="*/ 0 w 11448288"/>
              <a:gd name="connsiteY52" fmla="*/ 4499701 h 6108192"/>
              <a:gd name="connsiteX53" fmla="*/ 0 w 11448288"/>
              <a:gd name="connsiteY53" fmla="*/ 4004259 h 6108192"/>
              <a:gd name="connsiteX54" fmla="*/ 0 w 11448288"/>
              <a:gd name="connsiteY54" fmla="*/ 3325571 h 6108192"/>
              <a:gd name="connsiteX55" fmla="*/ 0 w 11448288"/>
              <a:gd name="connsiteY55" fmla="*/ 2585801 h 6108192"/>
              <a:gd name="connsiteX56" fmla="*/ 0 w 11448288"/>
              <a:gd name="connsiteY56" fmla="*/ 1968195 h 6108192"/>
              <a:gd name="connsiteX57" fmla="*/ 0 w 11448288"/>
              <a:gd name="connsiteY57" fmla="*/ 1228425 h 6108192"/>
              <a:gd name="connsiteX58" fmla="*/ 0 w 11448288"/>
              <a:gd name="connsiteY58" fmla="*/ 732983 h 6108192"/>
              <a:gd name="connsiteX59" fmla="*/ 0 w 11448288"/>
              <a:gd name="connsiteY59" fmla="*/ 0 h 610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448288" h="6108192" fill="none" extrusionOk="0">
                <a:moveTo>
                  <a:pt x="0" y="0"/>
                </a:moveTo>
                <a:cubicBezTo>
                  <a:pt x="155900" y="32005"/>
                  <a:pt x="479884" y="4895"/>
                  <a:pt x="673429" y="0"/>
                </a:cubicBezTo>
                <a:cubicBezTo>
                  <a:pt x="866974" y="-4895"/>
                  <a:pt x="1019671" y="-10959"/>
                  <a:pt x="1346857" y="0"/>
                </a:cubicBezTo>
                <a:cubicBezTo>
                  <a:pt x="1674043" y="10959"/>
                  <a:pt x="1669929" y="-3385"/>
                  <a:pt x="1905803" y="0"/>
                </a:cubicBezTo>
                <a:cubicBezTo>
                  <a:pt x="2141677" y="3385"/>
                  <a:pt x="2298036" y="-8802"/>
                  <a:pt x="2464749" y="0"/>
                </a:cubicBezTo>
                <a:cubicBezTo>
                  <a:pt x="2631462" y="8802"/>
                  <a:pt x="2729027" y="-8529"/>
                  <a:pt x="2909212" y="0"/>
                </a:cubicBezTo>
                <a:cubicBezTo>
                  <a:pt x="3089397" y="8529"/>
                  <a:pt x="3147907" y="-16191"/>
                  <a:pt x="3239192" y="0"/>
                </a:cubicBezTo>
                <a:cubicBezTo>
                  <a:pt x="3330477" y="16191"/>
                  <a:pt x="3701023" y="579"/>
                  <a:pt x="3912621" y="0"/>
                </a:cubicBezTo>
                <a:cubicBezTo>
                  <a:pt x="4124219" y="-579"/>
                  <a:pt x="4174416" y="1658"/>
                  <a:pt x="4242601" y="0"/>
                </a:cubicBezTo>
                <a:cubicBezTo>
                  <a:pt x="4310786" y="-1658"/>
                  <a:pt x="4501263" y="9359"/>
                  <a:pt x="4572581" y="0"/>
                </a:cubicBezTo>
                <a:cubicBezTo>
                  <a:pt x="4643899" y="-9359"/>
                  <a:pt x="4789354" y="-3542"/>
                  <a:pt x="4902561" y="0"/>
                </a:cubicBezTo>
                <a:cubicBezTo>
                  <a:pt x="5015768" y="3542"/>
                  <a:pt x="5323157" y="-16051"/>
                  <a:pt x="5461507" y="0"/>
                </a:cubicBezTo>
                <a:cubicBezTo>
                  <a:pt x="5599857" y="16051"/>
                  <a:pt x="5723275" y="-21361"/>
                  <a:pt x="5905970" y="0"/>
                </a:cubicBezTo>
                <a:cubicBezTo>
                  <a:pt x="6088665" y="21361"/>
                  <a:pt x="6332452" y="-20214"/>
                  <a:pt x="6464916" y="0"/>
                </a:cubicBezTo>
                <a:cubicBezTo>
                  <a:pt x="6597380" y="20214"/>
                  <a:pt x="6746206" y="2700"/>
                  <a:pt x="6909379" y="0"/>
                </a:cubicBezTo>
                <a:cubicBezTo>
                  <a:pt x="7072552" y="-2700"/>
                  <a:pt x="7523926" y="1949"/>
                  <a:pt x="7811773" y="0"/>
                </a:cubicBezTo>
                <a:cubicBezTo>
                  <a:pt x="8099620" y="-1949"/>
                  <a:pt x="8169576" y="88"/>
                  <a:pt x="8485202" y="0"/>
                </a:cubicBezTo>
                <a:cubicBezTo>
                  <a:pt x="8800828" y="-88"/>
                  <a:pt x="8859414" y="3712"/>
                  <a:pt x="9044148" y="0"/>
                </a:cubicBezTo>
                <a:cubicBezTo>
                  <a:pt x="9228882" y="-3712"/>
                  <a:pt x="9623641" y="-3679"/>
                  <a:pt x="9832059" y="0"/>
                </a:cubicBezTo>
                <a:cubicBezTo>
                  <a:pt x="10040477" y="3679"/>
                  <a:pt x="10417465" y="-23432"/>
                  <a:pt x="10734454" y="0"/>
                </a:cubicBezTo>
                <a:cubicBezTo>
                  <a:pt x="11051443" y="23432"/>
                  <a:pt x="11129156" y="-26973"/>
                  <a:pt x="11448288" y="0"/>
                </a:cubicBezTo>
                <a:cubicBezTo>
                  <a:pt x="11452107" y="295993"/>
                  <a:pt x="11428268" y="479108"/>
                  <a:pt x="11448288" y="739770"/>
                </a:cubicBezTo>
                <a:cubicBezTo>
                  <a:pt x="11468309" y="1000432"/>
                  <a:pt x="11459825" y="1111477"/>
                  <a:pt x="11448288" y="1479540"/>
                </a:cubicBezTo>
                <a:cubicBezTo>
                  <a:pt x="11436752" y="1847603"/>
                  <a:pt x="11455605" y="1920802"/>
                  <a:pt x="11448288" y="2036064"/>
                </a:cubicBezTo>
                <a:cubicBezTo>
                  <a:pt x="11440971" y="2151326"/>
                  <a:pt x="11481285" y="2477677"/>
                  <a:pt x="11448288" y="2775834"/>
                </a:cubicBezTo>
                <a:cubicBezTo>
                  <a:pt x="11415292" y="3073991"/>
                  <a:pt x="11455680" y="3150864"/>
                  <a:pt x="11448288" y="3271276"/>
                </a:cubicBezTo>
                <a:cubicBezTo>
                  <a:pt x="11440896" y="3391688"/>
                  <a:pt x="11484147" y="3704279"/>
                  <a:pt x="11448288" y="4011046"/>
                </a:cubicBezTo>
                <a:cubicBezTo>
                  <a:pt x="11412430" y="4317813"/>
                  <a:pt x="11437553" y="4482900"/>
                  <a:pt x="11448288" y="4689734"/>
                </a:cubicBezTo>
                <a:cubicBezTo>
                  <a:pt x="11459023" y="4896568"/>
                  <a:pt x="11435652" y="5026390"/>
                  <a:pt x="11448288" y="5185176"/>
                </a:cubicBezTo>
                <a:cubicBezTo>
                  <a:pt x="11460924" y="5343962"/>
                  <a:pt x="11403944" y="5653144"/>
                  <a:pt x="11448288" y="6108192"/>
                </a:cubicBezTo>
                <a:cubicBezTo>
                  <a:pt x="11302725" y="6125172"/>
                  <a:pt x="11150037" y="6095902"/>
                  <a:pt x="10889342" y="6108192"/>
                </a:cubicBezTo>
                <a:cubicBezTo>
                  <a:pt x="10628647" y="6120482"/>
                  <a:pt x="10541642" y="6110115"/>
                  <a:pt x="10444879" y="6108192"/>
                </a:cubicBezTo>
                <a:cubicBezTo>
                  <a:pt x="10348116" y="6106269"/>
                  <a:pt x="10209319" y="6096998"/>
                  <a:pt x="10114899" y="6108192"/>
                </a:cubicBezTo>
                <a:cubicBezTo>
                  <a:pt x="10020479" y="6119386"/>
                  <a:pt x="9571078" y="6134485"/>
                  <a:pt x="9326988" y="6108192"/>
                </a:cubicBezTo>
                <a:cubicBezTo>
                  <a:pt x="9082898" y="6081899"/>
                  <a:pt x="8908931" y="6103089"/>
                  <a:pt x="8539076" y="6108192"/>
                </a:cubicBezTo>
                <a:cubicBezTo>
                  <a:pt x="8169221" y="6113295"/>
                  <a:pt x="8326031" y="6106670"/>
                  <a:pt x="8209096" y="6108192"/>
                </a:cubicBezTo>
                <a:cubicBezTo>
                  <a:pt x="8092161" y="6109714"/>
                  <a:pt x="7858665" y="6083342"/>
                  <a:pt x="7535667" y="6108192"/>
                </a:cubicBezTo>
                <a:cubicBezTo>
                  <a:pt x="7212669" y="6133042"/>
                  <a:pt x="7141415" y="6140139"/>
                  <a:pt x="6862239" y="6108192"/>
                </a:cubicBezTo>
                <a:cubicBezTo>
                  <a:pt x="6583063" y="6076245"/>
                  <a:pt x="6664801" y="6103366"/>
                  <a:pt x="6532258" y="6108192"/>
                </a:cubicBezTo>
                <a:cubicBezTo>
                  <a:pt x="6399715" y="6113018"/>
                  <a:pt x="6355390" y="6104229"/>
                  <a:pt x="6202278" y="6108192"/>
                </a:cubicBezTo>
                <a:cubicBezTo>
                  <a:pt x="6049166" y="6112155"/>
                  <a:pt x="5700331" y="6100589"/>
                  <a:pt x="5528850" y="6108192"/>
                </a:cubicBezTo>
                <a:cubicBezTo>
                  <a:pt x="5357369" y="6115795"/>
                  <a:pt x="5155173" y="6122966"/>
                  <a:pt x="4855421" y="6108192"/>
                </a:cubicBezTo>
                <a:cubicBezTo>
                  <a:pt x="4555669" y="6093418"/>
                  <a:pt x="4654571" y="6119141"/>
                  <a:pt x="4525441" y="6108192"/>
                </a:cubicBezTo>
                <a:cubicBezTo>
                  <a:pt x="4396311" y="6097243"/>
                  <a:pt x="4134094" y="6132231"/>
                  <a:pt x="3966495" y="6108192"/>
                </a:cubicBezTo>
                <a:cubicBezTo>
                  <a:pt x="3798896" y="6084153"/>
                  <a:pt x="3385121" y="6126270"/>
                  <a:pt x="3178583" y="6108192"/>
                </a:cubicBezTo>
                <a:cubicBezTo>
                  <a:pt x="2972045" y="6090114"/>
                  <a:pt x="2793894" y="6090559"/>
                  <a:pt x="2619638" y="6108192"/>
                </a:cubicBezTo>
                <a:cubicBezTo>
                  <a:pt x="2445382" y="6125825"/>
                  <a:pt x="2112845" y="6075895"/>
                  <a:pt x="1831726" y="6108192"/>
                </a:cubicBezTo>
                <a:cubicBezTo>
                  <a:pt x="1550607" y="6140489"/>
                  <a:pt x="1395341" y="6146525"/>
                  <a:pt x="1043814" y="6108192"/>
                </a:cubicBezTo>
                <a:cubicBezTo>
                  <a:pt x="692287" y="6069859"/>
                  <a:pt x="812556" y="6122882"/>
                  <a:pt x="599352" y="6108192"/>
                </a:cubicBezTo>
                <a:cubicBezTo>
                  <a:pt x="386148" y="6093502"/>
                  <a:pt x="213062" y="6095350"/>
                  <a:pt x="0" y="6108192"/>
                </a:cubicBezTo>
                <a:cubicBezTo>
                  <a:pt x="9037" y="6000073"/>
                  <a:pt x="17554" y="5839939"/>
                  <a:pt x="0" y="5612750"/>
                </a:cubicBezTo>
                <a:cubicBezTo>
                  <a:pt x="-17554" y="5385561"/>
                  <a:pt x="-18159" y="5241541"/>
                  <a:pt x="0" y="4995144"/>
                </a:cubicBezTo>
                <a:cubicBezTo>
                  <a:pt x="18159" y="4748747"/>
                  <a:pt x="-14524" y="4669928"/>
                  <a:pt x="0" y="4499701"/>
                </a:cubicBezTo>
                <a:cubicBezTo>
                  <a:pt x="14524" y="4329474"/>
                  <a:pt x="4997" y="4190033"/>
                  <a:pt x="0" y="4004259"/>
                </a:cubicBezTo>
                <a:cubicBezTo>
                  <a:pt x="-4997" y="3818485"/>
                  <a:pt x="10829" y="3545245"/>
                  <a:pt x="0" y="3325571"/>
                </a:cubicBezTo>
                <a:cubicBezTo>
                  <a:pt x="-10829" y="3105897"/>
                  <a:pt x="-29139" y="2735433"/>
                  <a:pt x="0" y="2585801"/>
                </a:cubicBezTo>
                <a:cubicBezTo>
                  <a:pt x="29139" y="2436169"/>
                  <a:pt x="18789" y="2191895"/>
                  <a:pt x="0" y="1968195"/>
                </a:cubicBezTo>
                <a:cubicBezTo>
                  <a:pt x="-18789" y="1744495"/>
                  <a:pt x="29836" y="1448897"/>
                  <a:pt x="0" y="1228425"/>
                </a:cubicBezTo>
                <a:cubicBezTo>
                  <a:pt x="-29836" y="1007953"/>
                  <a:pt x="148" y="879961"/>
                  <a:pt x="0" y="732983"/>
                </a:cubicBezTo>
                <a:cubicBezTo>
                  <a:pt x="-148" y="586005"/>
                  <a:pt x="22866" y="260062"/>
                  <a:pt x="0" y="0"/>
                </a:cubicBezTo>
                <a:close/>
              </a:path>
              <a:path w="11448288" h="6108192" stroke="0" extrusionOk="0">
                <a:moveTo>
                  <a:pt x="0" y="0"/>
                </a:moveTo>
                <a:cubicBezTo>
                  <a:pt x="216531" y="-35702"/>
                  <a:pt x="433711" y="6379"/>
                  <a:pt x="787912" y="0"/>
                </a:cubicBezTo>
                <a:cubicBezTo>
                  <a:pt x="1142113" y="-6379"/>
                  <a:pt x="1203702" y="-19542"/>
                  <a:pt x="1346857" y="0"/>
                </a:cubicBezTo>
                <a:cubicBezTo>
                  <a:pt x="1490012" y="19542"/>
                  <a:pt x="1550503" y="-14622"/>
                  <a:pt x="1676837" y="0"/>
                </a:cubicBezTo>
                <a:cubicBezTo>
                  <a:pt x="1803171" y="14622"/>
                  <a:pt x="2017449" y="19324"/>
                  <a:pt x="2235783" y="0"/>
                </a:cubicBezTo>
                <a:cubicBezTo>
                  <a:pt x="2454117" y="-19324"/>
                  <a:pt x="2755691" y="-30228"/>
                  <a:pt x="3023695" y="0"/>
                </a:cubicBezTo>
                <a:cubicBezTo>
                  <a:pt x="3291699" y="30228"/>
                  <a:pt x="3385327" y="-29752"/>
                  <a:pt x="3697124" y="0"/>
                </a:cubicBezTo>
                <a:cubicBezTo>
                  <a:pt x="4008921" y="29752"/>
                  <a:pt x="3906110" y="-5935"/>
                  <a:pt x="4027104" y="0"/>
                </a:cubicBezTo>
                <a:cubicBezTo>
                  <a:pt x="4148098" y="5935"/>
                  <a:pt x="4481532" y="22272"/>
                  <a:pt x="4700532" y="0"/>
                </a:cubicBezTo>
                <a:cubicBezTo>
                  <a:pt x="4919532" y="-22272"/>
                  <a:pt x="5203152" y="-32254"/>
                  <a:pt x="5602927" y="0"/>
                </a:cubicBezTo>
                <a:cubicBezTo>
                  <a:pt x="6002703" y="32254"/>
                  <a:pt x="5785076" y="7449"/>
                  <a:pt x="5932907" y="0"/>
                </a:cubicBezTo>
                <a:cubicBezTo>
                  <a:pt x="6080738" y="-7449"/>
                  <a:pt x="6559348" y="-11820"/>
                  <a:pt x="6720818" y="0"/>
                </a:cubicBezTo>
                <a:cubicBezTo>
                  <a:pt x="6882288" y="11820"/>
                  <a:pt x="7258602" y="31953"/>
                  <a:pt x="7394247" y="0"/>
                </a:cubicBezTo>
                <a:cubicBezTo>
                  <a:pt x="7529892" y="-31953"/>
                  <a:pt x="7915516" y="-37026"/>
                  <a:pt x="8296642" y="0"/>
                </a:cubicBezTo>
                <a:cubicBezTo>
                  <a:pt x="8677768" y="37026"/>
                  <a:pt x="8895431" y="36125"/>
                  <a:pt x="9199036" y="0"/>
                </a:cubicBezTo>
                <a:cubicBezTo>
                  <a:pt x="9502641" y="-36125"/>
                  <a:pt x="9498106" y="-15393"/>
                  <a:pt x="9643499" y="0"/>
                </a:cubicBezTo>
                <a:cubicBezTo>
                  <a:pt x="9788892" y="15393"/>
                  <a:pt x="9868726" y="16926"/>
                  <a:pt x="10087962" y="0"/>
                </a:cubicBezTo>
                <a:cubicBezTo>
                  <a:pt x="10307198" y="-16926"/>
                  <a:pt x="10339235" y="12151"/>
                  <a:pt x="10417942" y="0"/>
                </a:cubicBezTo>
                <a:cubicBezTo>
                  <a:pt x="10496649" y="-12151"/>
                  <a:pt x="11125651" y="10834"/>
                  <a:pt x="11448288" y="0"/>
                </a:cubicBezTo>
                <a:cubicBezTo>
                  <a:pt x="11469591" y="226312"/>
                  <a:pt x="11428480" y="261275"/>
                  <a:pt x="11448288" y="495442"/>
                </a:cubicBezTo>
                <a:cubicBezTo>
                  <a:pt x="11468096" y="729609"/>
                  <a:pt x="11458108" y="815306"/>
                  <a:pt x="11448288" y="990884"/>
                </a:cubicBezTo>
                <a:cubicBezTo>
                  <a:pt x="11438468" y="1166462"/>
                  <a:pt x="11469955" y="1550258"/>
                  <a:pt x="11448288" y="1730654"/>
                </a:cubicBezTo>
                <a:cubicBezTo>
                  <a:pt x="11426622" y="1911050"/>
                  <a:pt x="11433541" y="2140052"/>
                  <a:pt x="11448288" y="2409342"/>
                </a:cubicBezTo>
                <a:cubicBezTo>
                  <a:pt x="11463035" y="2678632"/>
                  <a:pt x="11433186" y="2803667"/>
                  <a:pt x="11448288" y="3026948"/>
                </a:cubicBezTo>
                <a:cubicBezTo>
                  <a:pt x="11463390" y="3250229"/>
                  <a:pt x="11473427" y="3572755"/>
                  <a:pt x="11448288" y="3827800"/>
                </a:cubicBezTo>
                <a:cubicBezTo>
                  <a:pt x="11423149" y="4082845"/>
                  <a:pt x="11452390" y="4268157"/>
                  <a:pt x="11448288" y="4628652"/>
                </a:cubicBezTo>
                <a:cubicBezTo>
                  <a:pt x="11444186" y="4989147"/>
                  <a:pt x="11434938" y="4993965"/>
                  <a:pt x="11448288" y="5246258"/>
                </a:cubicBezTo>
                <a:cubicBezTo>
                  <a:pt x="11461638" y="5498551"/>
                  <a:pt x="11422729" y="5802159"/>
                  <a:pt x="11448288" y="6108192"/>
                </a:cubicBezTo>
                <a:cubicBezTo>
                  <a:pt x="11378306" y="6093588"/>
                  <a:pt x="11215425" y="6100659"/>
                  <a:pt x="11118308" y="6108192"/>
                </a:cubicBezTo>
                <a:cubicBezTo>
                  <a:pt x="11021191" y="6115725"/>
                  <a:pt x="10684135" y="6074944"/>
                  <a:pt x="10444879" y="6108192"/>
                </a:cubicBezTo>
                <a:cubicBezTo>
                  <a:pt x="10205623" y="6141440"/>
                  <a:pt x="9828983" y="6126183"/>
                  <a:pt x="9542485" y="6108192"/>
                </a:cubicBezTo>
                <a:cubicBezTo>
                  <a:pt x="9255987" y="6090201"/>
                  <a:pt x="9184682" y="6111217"/>
                  <a:pt x="8869056" y="6108192"/>
                </a:cubicBezTo>
                <a:cubicBezTo>
                  <a:pt x="8553430" y="6105167"/>
                  <a:pt x="8334770" y="6140736"/>
                  <a:pt x="7966662" y="6108192"/>
                </a:cubicBezTo>
                <a:cubicBezTo>
                  <a:pt x="7598554" y="6075648"/>
                  <a:pt x="7612969" y="6122590"/>
                  <a:pt x="7522199" y="6108192"/>
                </a:cubicBezTo>
                <a:cubicBezTo>
                  <a:pt x="7431429" y="6093794"/>
                  <a:pt x="7284899" y="6124245"/>
                  <a:pt x="7192219" y="6108192"/>
                </a:cubicBezTo>
                <a:cubicBezTo>
                  <a:pt x="7099539" y="6092139"/>
                  <a:pt x="6853843" y="6083466"/>
                  <a:pt x="6633273" y="6108192"/>
                </a:cubicBezTo>
                <a:cubicBezTo>
                  <a:pt x="6412703" y="6132918"/>
                  <a:pt x="6405880" y="6107350"/>
                  <a:pt x="6188810" y="6108192"/>
                </a:cubicBezTo>
                <a:cubicBezTo>
                  <a:pt x="5971740" y="6109034"/>
                  <a:pt x="5670454" y="6077262"/>
                  <a:pt x="5286415" y="6108192"/>
                </a:cubicBezTo>
                <a:cubicBezTo>
                  <a:pt x="4902377" y="6139122"/>
                  <a:pt x="4994598" y="6128317"/>
                  <a:pt x="4841952" y="6108192"/>
                </a:cubicBezTo>
                <a:cubicBezTo>
                  <a:pt x="4689306" y="6088067"/>
                  <a:pt x="4406705" y="6088128"/>
                  <a:pt x="4168524" y="6108192"/>
                </a:cubicBezTo>
                <a:cubicBezTo>
                  <a:pt x="3930343" y="6128256"/>
                  <a:pt x="3660384" y="6113134"/>
                  <a:pt x="3380612" y="6108192"/>
                </a:cubicBezTo>
                <a:cubicBezTo>
                  <a:pt x="3100840" y="6103250"/>
                  <a:pt x="2918376" y="6115342"/>
                  <a:pt x="2707183" y="6108192"/>
                </a:cubicBezTo>
                <a:cubicBezTo>
                  <a:pt x="2495990" y="6101042"/>
                  <a:pt x="2418532" y="6105230"/>
                  <a:pt x="2262720" y="6108192"/>
                </a:cubicBezTo>
                <a:cubicBezTo>
                  <a:pt x="2106908" y="6111154"/>
                  <a:pt x="2028330" y="6102740"/>
                  <a:pt x="1818258" y="6108192"/>
                </a:cubicBezTo>
                <a:cubicBezTo>
                  <a:pt x="1608186" y="6113644"/>
                  <a:pt x="1205656" y="6114889"/>
                  <a:pt x="915863" y="6108192"/>
                </a:cubicBezTo>
                <a:cubicBezTo>
                  <a:pt x="626070" y="6101495"/>
                  <a:pt x="437959" y="6148617"/>
                  <a:pt x="0" y="6108192"/>
                </a:cubicBezTo>
                <a:cubicBezTo>
                  <a:pt x="23819" y="5954136"/>
                  <a:pt x="11349" y="5783693"/>
                  <a:pt x="0" y="5612750"/>
                </a:cubicBezTo>
                <a:cubicBezTo>
                  <a:pt x="-11349" y="5441807"/>
                  <a:pt x="-14947" y="5234255"/>
                  <a:pt x="0" y="4872980"/>
                </a:cubicBezTo>
                <a:cubicBezTo>
                  <a:pt x="14947" y="4511705"/>
                  <a:pt x="-10190" y="4500231"/>
                  <a:pt x="0" y="4316456"/>
                </a:cubicBezTo>
                <a:cubicBezTo>
                  <a:pt x="10190" y="4132681"/>
                  <a:pt x="-10234" y="3758812"/>
                  <a:pt x="0" y="3576686"/>
                </a:cubicBezTo>
                <a:cubicBezTo>
                  <a:pt x="10234" y="3394560"/>
                  <a:pt x="-2391" y="3209045"/>
                  <a:pt x="0" y="3081244"/>
                </a:cubicBezTo>
                <a:cubicBezTo>
                  <a:pt x="2391" y="2953443"/>
                  <a:pt x="12725" y="2805241"/>
                  <a:pt x="0" y="2585801"/>
                </a:cubicBezTo>
                <a:cubicBezTo>
                  <a:pt x="-12725" y="2366361"/>
                  <a:pt x="-4872" y="2297081"/>
                  <a:pt x="0" y="2090359"/>
                </a:cubicBezTo>
                <a:cubicBezTo>
                  <a:pt x="4872" y="1883637"/>
                  <a:pt x="18803" y="1639062"/>
                  <a:pt x="0" y="1472753"/>
                </a:cubicBezTo>
                <a:cubicBezTo>
                  <a:pt x="-18803" y="1306444"/>
                  <a:pt x="-25840" y="890193"/>
                  <a:pt x="0" y="671901"/>
                </a:cubicBezTo>
                <a:cubicBezTo>
                  <a:pt x="25840" y="453609"/>
                  <a:pt x="-18607" y="309174"/>
                  <a:pt x="0" y="0"/>
                </a:cubicBezTo>
                <a:close/>
              </a:path>
            </a:pathLst>
          </a:custGeom>
          <a:solidFill>
            <a:srgbClr val="595A85">
              <a:alpha val="75000"/>
            </a:srgbClr>
          </a:solidFill>
          <a:ln w="28575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4920734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A303B-0E8A-4149-AE21-6DB3A5D6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Future Work</a:t>
            </a:r>
          </a:p>
        </p:txBody>
      </p:sp>
      <p:pic>
        <p:nvPicPr>
          <p:cNvPr id="21" name="Content Placeholder 20" descr="Spinning Plates with solid fill">
            <a:extLst>
              <a:ext uri="{FF2B5EF4-FFF2-40B4-BE49-F238E27FC236}">
                <a16:creationId xmlns:a16="http://schemas.microsoft.com/office/drawing/2014/main" id="{997D71B6-ABAE-493A-9E56-2B00AE897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52" y="2467985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FF28-0A5F-491F-83D9-F88E94CB7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7165" y="2103120"/>
            <a:ext cx="6488035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Stacking Classifiers</a:t>
            </a:r>
          </a:p>
          <a:p>
            <a:pPr lvl="1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Combine the results of multiple classifiers to make a better conventional model.</a:t>
            </a:r>
          </a:p>
          <a:p>
            <a:pPr lvl="1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Probably not necessary given the success of BERT.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US" sz="2400" dirty="0" err="1">
                <a:solidFill>
                  <a:schemeClr val="bg1"/>
                </a:solidFill>
              </a:rPr>
              <a:t>BERTweet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Try using </a:t>
            </a:r>
            <a:r>
              <a:rPr lang="en-US" sz="2000" dirty="0" err="1">
                <a:solidFill>
                  <a:schemeClr val="bg1"/>
                </a:solidFill>
              </a:rPr>
              <a:t>BERTweet</a:t>
            </a:r>
            <a:r>
              <a:rPr lang="en-US" sz="2000" dirty="0">
                <a:solidFill>
                  <a:schemeClr val="bg1"/>
                </a:solidFill>
              </a:rPr>
              <a:t>, a pretrained BERT designed specifically for English tweets.</a:t>
            </a:r>
          </a:p>
        </p:txBody>
      </p:sp>
    </p:spTree>
    <p:extLst>
      <p:ext uri="{BB962C8B-B14F-4D97-AF65-F5344CB8AC3E}">
        <p14:creationId xmlns:p14="http://schemas.microsoft.com/office/powerpoint/2010/main" val="319014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Rectangle 16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Nick Gigliotti</a:t>
            </a:r>
          </a:p>
          <a:p>
            <a:pPr>
              <a:spcAft>
                <a:spcPts val="600"/>
              </a:spcAft>
            </a:pPr>
            <a:r>
              <a:rPr lang="en-US" dirty="0"/>
              <a:t>ndgigliotti@gmail.com</a:t>
            </a:r>
          </a:p>
        </p:txBody>
      </p:sp>
    </p:spTree>
    <p:extLst>
      <p:ext uri="{BB962C8B-B14F-4D97-AF65-F5344CB8AC3E}">
        <p14:creationId xmlns:p14="http://schemas.microsoft.com/office/powerpoint/2010/main" val="104368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b="1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77AA-ACDC-43AD-B8D9-8065B584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graphicFrame>
        <p:nvGraphicFramePr>
          <p:cNvPr id="33" name="Content Placeholder 2" descr="timeline">
            <a:extLst>
              <a:ext uri="{FF2B5EF4-FFF2-40B4-BE49-F238E27FC236}">
                <a16:creationId xmlns:a16="http://schemas.microsoft.com/office/drawing/2014/main" id="{E438A568-707A-4121-BBFC-1AE7819BC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4553471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D257DA12-789E-409C-9479-406A0C46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4F062-727C-44F6-B99F-E9996BA7F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1" y="263694"/>
            <a:ext cx="10058400" cy="1371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B1E46D-4DBB-48C6-A7F4-B7B3A7C8C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958670"/>
              </p:ext>
            </p:extLst>
          </p:nvPr>
        </p:nvGraphicFramePr>
        <p:xfrm>
          <a:off x="948611" y="1539492"/>
          <a:ext cx="4242665" cy="4327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59FEE75-EB85-427E-8712-76C8BB7741DC}"/>
              </a:ext>
            </a:extLst>
          </p:cNvPr>
          <p:cNvSpPr/>
          <p:nvPr/>
        </p:nvSpPr>
        <p:spPr>
          <a:xfrm>
            <a:off x="6148586" y="1301780"/>
            <a:ext cx="5148534" cy="4657585"/>
          </a:xfrm>
          <a:custGeom>
            <a:avLst/>
            <a:gdLst>
              <a:gd name="connsiteX0" fmla="*/ 0 w 5148534"/>
              <a:gd name="connsiteY0" fmla="*/ 0 h 4657585"/>
              <a:gd name="connsiteX1" fmla="*/ 746537 w 5148534"/>
              <a:gd name="connsiteY1" fmla="*/ 0 h 4657585"/>
              <a:gd name="connsiteX2" fmla="*/ 1287134 w 5148534"/>
              <a:gd name="connsiteY2" fmla="*/ 0 h 4657585"/>
              <a:gd name="connsiteX3" fmla="*/ 1879215 w 5148534"/>
              <a:gd name="connsiteY3" fmla="*/ 0 h 4657585"/>
              <a:gd name="connsiteX4" fmla="*/ 2471296 w 5148534"/>
              <a:gd name="connsiteY4" fmla="*/ 0 h 4657585"/>
              <a:gd name="connsiteX5" fmla="*/ 3166348 w 5148534"/>
              <a:gd name="connsiteY5" fmla="*/ 0 h 4657585"/>
              <a:gd name="connsiteX6" fmla="*/ 3809915 w 5148534"/>
              <a:gd name="connsiteY6" fmla="*/ 0 h 4657585"/>
              <a:gd name="connsiteX7" fmla="*/ 4556453 w 5148534"/>
              <a:gd name="connsiteY7" fmla="*/ 0 h 4657585"/>
              <a:gd name="connsiteX8" fmla="*/ 5148534 w 5148534"/>
              <a:gd name="connsiteY8" fmla="*/ 0 h 4657585"/>
              <a:gd name="connsiteX9" fmla="*/ 5148534 w 5148534"/>
              <a:gd name="connsiteY9" fmla="*/ 758521 h 4657585"/>
              <a:gd name="connsiteX10" fmla="*/ 5148534 w 5148534"/>
              <a:gd name="connsiteY10" fmla="*/ 1517042 h 4657585"/>
              <a:gd name="connsiteX11" fmla="*/ 5148534 w 5148534"/>
              <a:gd name="connsiteY11" fmla="*/ 2135835 h 4657585"/>
              <a:gd name="connsiteX12" fmla="*/ 5148534 w 5148534"/>
              <a:gd name="connsiteY12" fmla="*/ 2801205 h 4657585"/>
              <a:gd name="connsiteX13" fmla="*/ 5148534 w 5148534"/>
              <a:gd name="connsiteY13" fmla="*/ 3326846 h 4657585"/>
              <a:gd name="connsiteX14" fmla="*/ 5148534 w 5148534"/>
              <a:gd name="connsiteY14" fmla="*/ 4038792 h 4657585"/>
              <a:gd name="connsiteX15" fmla="*/ 5148534 w 5148534"/>
              <a:gd name="connsiteY15" fmla="*/ 4657585 h 4657585"/>
              <a:gd name="connsiteX16" fmla="*/ 4453482 w 5148534"/>
              <a:gd name="connsiteY16" fmla="*/ 4657585 h 4657585"/>
              <a:gd name="connsiteX17" fmla="*/ 3912886 w 5148534"/>
              <a:gd name="connsiteY17" fmla="*/ 4657585 h 4657585"/>
              <a:gd name="connsiteX18" fmla="*/ 3166348 w 5148534"/>
              <a:gd name="connsiteY18" fmla="*/ 4657585 h 4657585"/>
              <a:gd name="connsiteX19" fmla="*/ 2625752 w 5148534"/>
              <a:gd name="connsiteY19" fmla="*/ 4657585 h 4657585"/>
              <a:gd name="connsiteX20" fmla="*/ 2136642 w 5148534"/>
              <a:gd name="connsiteY20" fmla="*/ 4657585 h 4657585"/>
              <a:gd name="connsiteX21" fmla="*/ 1390104 w 5148534"/>
              <a:gd name="connsiteY21" fmla="*/ 4657585 h 4657585"/>
              <a:gd name="connsiteX22" fmla="*/ 900993 w 5148534"/>
              <a:gd name="connsiteY22" fmla="*/ 4657585 h 4657585"/>
              <a:gd name="connsiteX23" fmla="*/ 0 w 5148534"/>
              <a:gd name="connsiteY23" fmla="*/ 4657585 h 4657585"/>
              <a:gd name="connsiteX24" fmla="*/ 0 w 5148534"/>
              <a:gd name="connsiteY24" fmla="*/ 3899064 h 4657585"/>
              <a:gd name="connsiteX25" fmla="*/ 0 w 5148534"/>
              <a:gd name="connsiteY25" fmla="*/ 3280271 h 4657585"/>
              <a:gd name="connsiteX26" fmla="*/ 0 w 5148534"/>
              <a:gd name="connsiteY26" fmla="*/ 2708053 h 4657585"/>
              <a:gd name="connsiteX27" fmla="*/ 0 w 5148534"/>
              <a:gd name="connsiteY27" fmla="*/ 2182411 h 4657585"/>
              <a:gd name="connsiteX28" fmla="*/ 0 w 5148534"/>
              <a:gd name="connsiteY28" fmla="*/ 1470466 h 4657585"/>
              <a:gd name="connsiteX29" fmla="*/ 0 w 5148534"/>
              <a:gd name="connsiteY29" fmla="*/ 711945 h 4657585"/>
              <a:gd name="connsiteX30" fmla="*/ 0 w 5148534"/>
              <a:gd name="connsiteY30" fmla="*/ 0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48534" h="4657585" fill="none" extrusionOk="0">
                <a:moveTo>
                  <a:pt x="0" y="0"/>
                </a:moveTo>
                <a:cubicBezTo>
                  <a:pt x="263777" y="-14428"/>
                  <a:pt x="398277" y="-25372"/>
                  <a:pt x="746537" y="0"/>
                </a:cubicBezTo>
                <a:cubicBezTo>
                  <a:pt x="1094797" y="25372"/>
                  <a:pt x="1078179" y="90"/>
                  <a:pt x="1287134" y="0"/>
                </a:cubicBezTo>
                <a:cubicBezTo>
                  <a:pt x="1496089" y="-90"/>
                  <a:pt x="1603246" y="-17308"/>
                  <a:pt x="1879215" y="0"/>
                </a:cubicBezTo>
                <a:cubicBezTo>
                  <a:pt x="2155184" y="17308"/>
                  <a:pt x="2263483" y="4149"/>
                  <a:pt x="2471296" y="0"/>
                </a:cubicBezTo>
                <a:cubicBezTo>
                  <a:pt x="2679109" y="-4149"/>
                  <a:pt x="2934284" y="16360"/>
                  <a:pt x="3166348" y="0"/>
                </a:cubicBezTo>
                <a:cubicBezTo>
                  <a:pt x="3398412" y="-16360"/>
                  <a:pt x="3541691" y="-10797"/>
                  <a:pt x="3809915" y="0"/>
                </a:cubicBezTo>
                <a:cubicBezTo>
                  <a:pt x="4078139" y="10797"/>
                  <a:pt x="4379469" y="27472"/>
                  <a:pt x="4556453" y="0"/>
                </a:cubicBezTo>
                <a:cubicBezTo>
                  <a:pt x="4733437" y="-27472"/>
                  <a:pt x="4903378" y="-8588"/>
                  <a:pt x="5148534" y="0"/>
                </a:cubicBezTo>
                <a:cubicBezTo>
                  <a:pt x="5164728" y="267066"/>
                  <a:pt x="5185721" y="414807"/>
                  <a:pt x="5148534" y="758521"/>
                </a:cubicBezTo>
                <a:cubicBezTo>
                  <a:pt x="5111347" y="1102235"/>
                  <a:pt x="5146785" y="1260765"/>
                  <a:pt x="5148534" y="1517042"/>
                </a:cubicBezTo>
                <a:cubicBezTo>
                  <a:pt x="5150283" y="1773319"/>
                  <a:pt x="5156823" y="1859322"/>
                  <a:pt x="5148534" y="2135835"/>
                </a:cubicBezTo>
                <a:cubicBezTo>
                  <a:pt x="5140245" y="2412348"/>
                  <a:pt x="5128344" y="2608572"/>
                  <a:pt x="5148534" y="2801205"/>
                </a:cubicBezTo>
                <a:cubicBezTo>
                  <a:pt x="5168725" y="2993838"/>
                  <a:pt x="5165875" y="3122359"/>
                  <a:pt x="5148534" y="3326846"/>
                </a:cubicBezTo>
                <a:cubicBezTo>
                  <a:pt x="5131193" y="3531333"/>
                  <a:pt x="5113078" y="3846348"/>
                  <a:pt x="5148534" y="4038792"/>
                </a:cubicBezTo>
                <a:cubicBezTo>
                  <a:pt x="5183990" y="4231236"/>
                  <a:pt x="5161304" y="4383858"/>
                  <a:pt x="5148534" y="4657585"/>
                </a:cubicBezTo>
                <a:cubicBezTo>
                  <a:pt x="4853413" y="4670379"/>
                  <a:pt x="4702220" y="4648951"/>
                  <a:pt x="4453482" y="4657585"/>
                </a:cubicBezTo>
                <a:cubicBezTo>
                  <a:pt x="4204744" y="4666219"/>
                  <a:pt x="4098044" y="4682652"/>
                  <a:pt x="3912886" y="4657585"/>
                </a:cubicBezTo>
                <a:cubicBezTo>
                  <a:pt x="3727728" y="4632518"/>
                  <a:pt x="3520954" y="4677423"/>
                  <a:pt x="3166348" y="4657585"/>
                </a:cubicBezTo>
                <a:cubicBezTo>
                  <a:pt x="2811742" y="4637747"/>
                  <a:pt x="2847436" y="4640328"/>
                  <a:pt x="2625752" y="4657585"/>
                </a:cubicBezTo>
                <a:cubicBezTo>
                  <a:pt x="2404068" y="4674842"/>
                  <a:pt x="2373953" y="4667335"/>
                  <a:pt x="2136642" y="4657585"/>
                </a:cubicBezTo>
                <a:cubicBezTo>
                  <a:pt x="1899331" y="4647836"/>
                  <a:pt x="1612443" y="4665322"/>
                  <a:pt x="1390104" y="4657585"/>
                </a:cubicBezTo>
                <a:cubicBezTo>
                  <a:pt x="1167765" y="4649848"/>
                  <a:pt x="1056111" y="4676938"/>
                  <a:pt x="900993" y="4657585"/>
                </a:cubicBezTo>
                <a:cubicBezTo>
                  <a:pt x="745875" y="4638232"/>
                  <a:pt x="392050" y="4677905"/>
                  <a:pt x="0" y="4657585"/>
                </a:cubicBezTo>
                <a:cubicBezTo>
                  <a:pt x="3889" y="4369694"/>
                  <a:pt x="-24420" y="4167993"/>
                  <a:pt x="0" y="3899064"/>
                </a:cubicBezTo>
                <a:cubicBezTo>
                  <a:pt x="24420" y="3630135"/>
                  <a:pt x="11207" y="3581609"/>
                  <a:pt x="0" y="3280271"/>
                </a:cubicBezTo>
                <a:cubicBezTo>
                  <a:pt x="-11207" y="2978933"/>
                  <a:pt x="14127" y="2992906"/>
                  <a:pt x="0" y="2708053"/>
                </a:cubicBezTo>
                <a:cubicBezTo>
                  <a:pt x="-14127" y="2423200"/>
                  <a:pt x="-14948" y="2363575"/>
                  <a:pt x="0" y="2182411"/>
                </a:cubicBezTo>
                <a:cubicBezTo>
                  <a:pt x="14948" y="2001247"/>
                  <a:pt x="20989" y="1674287"/>
                  <a:pt x="0" y="1470466"/>
                </a:cubicBezTo>
                <a:cubicBezTo>
                  <a:pt x="-20989" y="1266645"/>
                  <a:pt x="-21762" y="986572"/>
                  <a:pt x="0" y="711945"/>
                </a:cubicBezTo>
                <a:cubicBezTo>
                  <a:pt x="21762" y="437318"/>
                  <a:pt x="-34539" y="223201"/>
                  <a:pt x="0" y="0"/>
                </a:cubicBezTo>
                <a:close/>
              </a:path>
              <a:path w="5148534" h="4657585" stroke="0" extrusionOk="0">
                <a:moveTo>
                  <a:pt x="0" y="0"/>
                </a:moveTo>
                <a:cubicBezTo>
                  <a:pt x="158811" y="16485"/>
                  <a:pt x="402920" y="3018"/>
                  <a:pt x="540596" y="0"/>
                </a:cubicBezTo>
                <a:cubicBezTo>
                  <a:pt x="678272" y="-3018"/>
                  <a:pt x="838189" y="-20434"/>
                  <a:pt x="1132677" y="0"/>
                </a:cubicBezTo>
                <a:cubicBezTo>
                  <a:pt x="1427165" y="20434"/>
                  <a:pt x="1442081" y="-18823"/>
                  <a:pt x="1673274" y="0"/>
                </a:cubicBezTo>
                <a:cubicBezTo>
                  <a:pt x="1904467" y="18823"/>
                  <a:pt x="2223467" y="-397"/>
                  <a:pt x="2368326" y="0"/>
                </a:cubicBezTo>
                <a:cubicBezTo>
                  <a:pt x="2513185" y="397"/>
                  <a:pt x="2763120" y="25559"/>
                  <a:pt x="2908922" y="0"/>
                </a:cubicBezTo>
                <a:cubicBezTo>
                  <a:pt x="3054724" y="-25559"/>
                  <a:pt x="3285861" y="-1927"/>
                  <a:pt x="3603974" y="0"/>
                </a:cubicBezTo>
                <a:cubicBezTo>
                  <a:pt x="3922087" y="1927"/>
                  <a:pt x="4068110" y="-17218"/>
                  <a:pt x="4299026" y="0"/>
                </a:cubicBezTo>
                <a:cubicBezTo>
                  <a:pt x="4529942" y="17218"/>
                  <a:pt x="4788170" y="28088"/>
                  <a:pt x="5148534" y="0"/>
                </a:cubicBezTo>
                <a:cubicBezTo>
                  <a:pt x="5169329" y="110902"/>
                  <a:pt x="5158120" y="396224"/>
                  <a:pt x="5148534" y="525642"/>
                </a:cubicBezTo>
                <a:cubicBezTo>
                  <a:pt x="5138948" y="655060"/>
                  <a:pt x="5156672" y="937788"/>
                  <a:pt x="5148534" y="1144435"/>
                </a:cubicBezTo>
                <a:cubicBezTo>
                  <a:pt x="5140396" y="1351082"/>
                  <a:pt x="5176348" y="1633977"/>
                  <a:pt x="5148534" y="1902956"/>
                </a:cubicBezTo>
                <a:cubicBezTo>
                  <a:pt x="5120720" y="2171935"/>
                  <a:pt x="5129683" y="2293332"/>
                  <a:pt x="5148534" y="2428598"/>
                </a:cubicBezTo>
                <a:cubicBezTo>
                  <a:pt x="5167385" y="2563864"/>
                  <a:pt x="5118327" y="2825645"/>
                  <a:pt x="5148534" y="3047391"/>
                </a:cubicBezTo>
                <a:cubicBezTo>
                  <a:pt x="5178741" y="3269137"/>
                  <a:pt x="5128521" y="3350994"/>
                  <a:pt x="5148534" y="3573033"/>
                </a:cubicBezTo>
                <a:cubicBezTo>
                  <a:pt x="5168547" y="3795072"/>
                  <a:pt x="5128017" y="4165876"/>
                  <a:pt x="5148534" y="4657585"/>
                </a:cubicBezTo>
                <a:cubicBezTo>
                  <a:pt x="4892248" y="4676589"/>
                  <a:pt x="4752262" y="4647581"/>
                  <a:pt x="4607938" y="4657585"/>
                </a:cubicBezTo>
                <a:cubicBezTo>
                  <a:pt x="4463614" y="4667589"/>
                  <a:pt x="4117771" y="4648096"/>
                  <a:pt x="3912886" y="4657585"/>
                </a:cubicBezTo>
                <a:cubicBezTo>
                  <a:pt x="3708001" y="4667074"/>
                  <a:pt x="3437336" y="4664898"/>
                  <a:pt x="3217834" y="4657585"/>
                </a:cubicBezTo>
                <a:cubicBezTo>
                  <a:pt x="2998332" y="4650272"/>
                  <a:pt x="2824924" y="4678831"/>
                  <a:pt x="2677238" y="4657585"/>
                </a:cubicBezTo>
                <a:cubicBezTo>
                  <a:pt x="2529552" y="4636339"/>
                  <a:pt x="2260662" y="4673582"/>
                  <a:pt x="2136642" y="4657585"/>
                </a:cubicBezTo>
                <a:cubicBezTo>
                  <a:pt x="2012622" y="4641588"/>
                  <a:pt x="1777652" y="4654336"/>
                  <a:pt x="1596046" y="4657585"/>
                </a:cubicBezTo>
                <a:cubicBezTo>
                  <a:pt x="1414440" y="4660834"/>
                  <a:pt x="1250678" y="4643958"/>
                  <a:pt x="1106935" y="4657585"/>
                </a:cubicBezTo>
                <a:cubicBezTo>
                  <a:pt x="963192" y="4671212"/>
                  <a:pt x="308192" y="4674279"/>
                  <a:pt x="0" y="4657585"/>
                </a:cubicBezTo>
                <a:cubicBezTo>
                  <a:pt x="-6766" y="4481765"/>
                  <a:pt x="-18645" y="4195990"/>
                  <a:pt x="0" y="3945640"/>
                </a:cubicBezTo>
                <a:cubicBezTo>
                  <a:pt x="18645" y="3695290"/>
                  <a:pt x="-5296" y="3434531"/>
                  <a:pt x="0" y="3187119"/>
                </a:cubicBezTo>
                <a:cubicBezTo>
                  <a:pt x="5296" y="2939707"/>
                  <a:pt x="-7016" y="2846544"/>
                  <a:pt x="0" y="2661477"/>
                </a:cubicBezTo>
                <a:cubicBezTo>
                  <a:pt x="7016" y="2476410"/>
                  <a:pt x="-3772" y="2324564"/>
                  <a:pt x="0" y="2089260"/>
                </a:cubicBezTo>
                <a:cubicBezTo>
                  <a:pt x="3772" y="1853956"/>
                  <a:pt x="-31515" y="1543749"/>
                  <a:pt x="0" y="1377314"/>
                </a:cubicBezTo>
                <a:cubicBezTo>
                  <a:pt x="31515" y="1210879"/>
                  <a:pt x="2" y="894962"/>
                  <a:pt x="0" y="618793"/>
                </a:cubicBezTo>
                <a:cubicBezTo>
                  <a:pt x="-2" y="342624"/>
                  <a:pt x="24204" y="289001"/>
                  <a:pt x="0" y="0"/>
                </a:cubicBezTo>
                <a:close/>
              </a:path>
            </a:pathLst>
          </a:custGeom>
          <a:solidFill>
            <a:srgbClr val="595A85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95760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D86CCC7-60EB-43DE-A24B-8C09D384F7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7679" y="1444984"/>
            <a:ext cx="4799332" cy="437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09B696B4-13CC-4685-AC8A-7D2AAC9E4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1A59A5-10DA-4A7D-9908-A9CD837138BB}"/>
              </a:ext>
            </a:extLst>
          </p:cNvPr>
          <p:cNvSpPr/>
          <p:nvPr/>
        </p:nvSpPr>
        <p:spPr>
          <a:xfrm>
            <a:off x="5287619" y="863600"/>
            <a:ext cx="6136784" cy="5351806"/>
          </a:xfrm>
          <a:custGeom>
            <a:avLst/>
            <a:gdLst>
              <a:gd name="connsiteX0" fmla="*/ 0 w 6136784"/>
              <a:gd name="connsiteY0" fmla="*/ 0 h 5351806"/>
              <a:gd name="connsiteX1" fmla="*/ 559129 w 6136784"/>
              <a:gd name="connsiteY1" fmla="*/ 0 h 5351806"/>
              <a:gd name="connsiteX2" fmla="*/ 1302362 w 6136784"/>
              <a:gd name="connsiteY2" fmla="*/ 0 h 5351806"/>
              <a:gd name="connsiteX3" fmla="*/ 1984227 w 6136784"/>
              <a:gd name="connsiteY3" fmla="*/ 0 h 5351806"/>
              <a:gd name="connsiteX4" fmla="*/ 2788827 w 6136784"/>
              <a:gd name="connsiteY4" fmla="*/ 0 h 5351806"/>
              <a:gd name="connsiteX5" fmla="*/ 3409324 w 6136784"/>
              <a:gd name="connsiteY5" fmla="*/ 0 h 5351806"/>
              <a:gd name="connsiteX6" fmla="*/ 4213925 w 6136784"/>
              <a:gd name="connsiteY6" fmla="*/ 0 h 5351806"/>
              <a:gd name="connsiteX7" fmla="*/ 4895790 w 6136784"/>
              <a:gd name="connsiteY7" fmla="*/ 0 h 5351806"/>
              <a:gd name="connsiteX8" fmla="*/ 6136784 w 6136784"/>
              <a:gd name="connsiteY8" fmla="*/ 0 h 5351806"/>
              <a:gd name="connsiteX9" fmla="*/ 6136784 w 6136784"/>
              <a:gd name="connsiteY9" fmla="*/ 615458 h 5351806"/>
              <a:gd name="connsiteX10" fmla="*/ 6136784 w 6136784"/>
              <a:gd name="connsiteY10" fmla="*/ 1123879 h 5351806"/>
              <a:gd name="connsiteX11" fmla="*/ 6136784 w 6136784"/>
              <a:gd name="connsiteY11" fmla="*/ 1846373 h 5351806"/>
              <a:gd name="connsiteX12" fmla="*/ 6136784 w 6136784"/>
              <a:gd name="connsiteY12" fmla="*/ 2515349 h 5351806"/>
              <a:gd name="connsiteX13" fmla="*/ 6136784 w 6136784"/>
              <a:gd name="connsiteY13" fmla="*/ 3237843 h 5351806"/>
              <a:gd name="connsiteX14" fmla="*/ 6136784 w 6136784"/>
              <a:gd name="connsiteY14" fmla="*/ 4013855 h 5351806"/>
              <a:gd name="connsiteX15" fmla="*/ 6136784 w 6136784"/>
              <a:gd name="connsiteY15" fmla="*/ 4736348 h 5351806"/>
              <a:gd name="connsiteX16" fmla="*/ 6136784 w 6136784"/>
              <a:gd name="connsiteY16" fmla="*/ 5351806 h 5351806"/>
              <a:gd name="connsiteX17" fmla="*/ 5332183 w 6136784"/>
              <a:gd name="connsiteY17" fmla="*/ 5351806 h 5351806"/>
              <a:gd name="connsiteX18" fmla="*/ 4527583 w 6136784"/>
              <a:gd name="connsiteY18" fmla="*/ 5351806 h 5351806"/>
              <a:gd name="connsiteX19" fmla="*/ 4029821 w 6136784"/>
              <a:gd name="connsiteY19" fmla="*/ 5351806 h 5351806"/>
              <a:gd name="connsiteX20" fmla="*/ 3347957 w 6136784"/>
              <a:gd name="connsiteY20" fmla="*/ 5351806 h 5351806"/>
              <a:gd name="connsiteX21" fmla="*/ 2543356 w 6136784"/>
              <a:gd name="connsiteY21" fmla="*/ 5351806 h 5351806"/>
              <a:gd name="connsiteX22" fmla="*/ 1984227 w 6136784"/>
              <a:gd name="connsiteY22" fmla="*/ 5351806 h 5351806"/>
              <a:gd name="connsiteX23" fmla="*/ 1425098 w 6136784"/>
              <a:gd name="connsiteY23" fmla="*/ 5351806 h 5351806"/>
              <a:gd name="connsiteX24" fmla="*/ 681865 w 6136784"/>
              <a:gd name="connsiteY24" fmla="*/ 5351806 h 5351806"/>
              <a:gd name="connsiteX25" fmla="*/ 0 w 6136784"/>
              <a:gd name="connsiteY25" fmla="*/ 5351806 h 5351806"/>
              <a:gd name="connsiteX26" fmla="*/ 0 w 6136784"/>
              <a:gd name="connsiteY26" fmla="*/ 4575794 h 5351806"/>
              <a:gd name="connsiteX27" fmla="*/ 0 w 6136784"/>
              <a:gd name="connsiteY27" fmla="*/ 3853300 h 5351806"/>
              <a:gd name="connsiteX28" fmla="*/ 0 w 6136784"/>
              <a:gd name="connsiteY28" fmla="*/ 3077288 h 5351806"/>
              <a:gd name="connsiteX29" fmla="*/ 0 w 6136784"/>
              <a:gd name="connsiteY29" fmla="*/ 2515349 h 5351806"/>
              <a:gd name="connsiteX30" fmla="*/ 0 w 6136784"/>
              <a:gd name="connsiteY30" fmla="*/ 1739337 h 5351806"/>
              <a:gd name="connsiteX31" fmla="*/ 0 w 6136784"/>
              <a:gd name="connsiteY31" fmla="*/ 1070361 h 5351806"/>
              <a:gd name="connsiteX32" fmla="*/ 0 w 6136784"/>
              <a:gd name="connsiteY32" fmla="*/ 0 h 535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36784" h="5351806" fill="none" extrusionOk="0">
                <a:moveTo>
                  <a:pt x="0" y="0"/>
                </a:moveTo>
                <a:cubicBezTo>
                  <a:pt x="210318" y="-21203"/>
                  <a:pt x="373368" y="-20171"/>
                  <a:pt x="559129" y="0"/>
                </a:cubicBezTo>
                <a:cubicBezTo>
                  <a:pt x="744890" y="20171"/>
                  <a:pt x="1068109" y="-13425"/>
                  <a:pt x="1302362" y="0"/>
                </a:cubicBezTo>
                <a:cubicBezTo>
                  <a:pt x="1536615" y="13425"/>
                  <a:pt x="1644879" y="33111"/>
                  <a:pt x="1984227" y="0"/>
                </a:cubicBezTo>
                <a:cubicBezTo>
                  <a:pt x="2323576" y="-33111"/>
                  <a:pt x="2394696" y="34582"/>
                  <a:pt x="2788827" y="0"/>
                </a:cubicBezTo>
                <a:cubicBezTo>
                  <a:pt x="3182958" y="-34582"/>
                  <a:pt x="3166075" y="-7458"/>
                  <a:pt x="3409324" y="0"/>
                </a:cubicBezTo>
                <a:cubicBezTo>
                  <a:pt x="3652573" y="7458"/>
                  <a:pt x="3877438" y="-29244"/>
                  <a:pt x="4213925" y="0"/>
                </a:cubicBezTo>
                <a:cubicBezTo>
                  <a:pt x="4550412" y="29244"/>
                  <a:pt x="4729938" y="25413"/>
                  <a:pt x="4895790" y="0"/>
                </a:cubicBezTo>
                <a:cubicBezTo>
                  <a:pt x="5061643" y="-25413"/>
                  <a:pt x="5736325" y="6738"/>
                  <a:pt x="6136784" y="0"/>
                </a:cubicBezTo>
                <a:cubicBezTo>
                  <a:pt x="6118583" y="257341"/>
                  <a:pt x="6106410" y="413387"/>
                  <a:pt x="6136784" y="615458"/>
                </a:cubicBezTo>
                <a:cubicBezTo>
                  <a:pt x="6167158" y="817529"/>
                  <a:pt x="6126781" y="961972"/>
                  <a:pt x="6136784" y="1123879"/>
                </a:cubicBezTo>
                <a:cubicBezTo>
                  <a:pt x="6146787" y="1285786"/>
                  <a:pt x="6147050" y="1570896"/>
                  <a:pt x="6136784" y="1846373"/>
                </a:cubicBezTo>
                <a:cubicBezTo>
                  <a:pt x="6126518" y="2121850"/>
                  <a:pt x="6115907" y="2296994"/>
                  <a:pt x="6136784" y="2515349"/>
                </a:cubicBezTo>
                <a:cubicBezTo>
                  <a:pt x="6157661" y="2733704"/>
                  <a:pt x="6138832" y="3066820"/>
                  <a:pt x="6136784" y="3237843"/>
                </a:cubicBezTo>
                <a:cubicBezTo>
                  <a:pt x="6134736" y="3408866"/>
                  <a:pt x="6160255" y="3781687"/>
                  <a:pt x="6136784" y="4013855"/>
                </a:cubicBezTo>
                <a:cubicBezTo>
                  <a:pt x="6113313" y="4246023"/>
                  <a:pt x="6111487" y="4481038"/>
                  <a:pt x="6136784" y="4736348"/>
                </a:cubicBezTo>
                <a:cubicBezTo>
                  <a:pt x="6162081" y="4991658"/>
                  <a:pt x="6148601" y="5168749"/>
                  <a:pt x="6136784" y="5351806"/>
                </a:cubicBezTo>
                <a:cubicBezTo>
                  <a:pt x="5848833" y="5320351"/>
                  <a:pt x="5675954" y="5367248"/>
                  <a:pt x="5332183" y="5351806"/>
                </a:cubicBezTo>
                <a:cubicBezTo>
                  <a:pt x="4988412" y="5336364"/>
                  <a:pt x="4790092" y="5372776"/>
                  <a:pt x="4527583" y="5351806"/>
                </a:cubicBezTo>
                <a:cubicBezTo>
                  <a:pt x="4265074" y="5330836"/>
                  <a:pt x="4155316" y="5341501"/>
                  <a:pt x="4029821" y="5351806"/>
                </a:cubicBezTo>
                <a:cubicBezTo>
                  <a:pt x="3904326" y="5362111"/>
                  <a:pt x="3560746" y="5361607"/>
                  <a:pt x="3347957" y="5351806"/>
                </a:cubicBezTo>
                <a:cubicBezTo>
                  <a:pt x="3135168" y="5342005"/>
                  <a:pt x="2822811" y="5345162"/>
                  <a:pt x="2543356" y="5351806"/>
                </a:cubicBezTo>
                <a:cubicBezTo>
                  <a:pt x="2263901" y="5358450"/>
                  <a:pt x="2189142" y="5324796"/>
                  <a:pt x="1984227" y="5351806"/>
                </a:cubicBezTo>
                <a:cubicBezTo>
                  <a:pt x="1779312" y="5378816"/>
                  <a:pt x="1559183" y="5355752"/>
                  <a:pt x="1425098" y="5351806"/>
                </a:cubicBezTo>
                <a:cubicBezTo>
                  <a:pt x="1291013" y="5347860"/>
                  <a:pt x="838883" y="5325474"/>
                  <a:pt x="681865" y="5351806"/>
                </a:cubicBezTo>
                <a:cubicBezTo>
                  <a:pt x="524847" y="5378138"/>
                  <a:pt x="254797" y="5376015"/>
                  <a:pt x="0" y="5351806"/>
                </a:cubicBezTo>
                <a:cubicBezTo>
                  <a:pt x="4917" y="5034971"/>
                  <a:pt x="10178" y="4907157"/>
                  <a:pt x="0" y="4575794"/>
                </a:cubicBezTo>
                <a:cubicBezTo>
                  <a:pt x="-10178" y="4244431"/>
                  <a:pt x="20611" y="4187914"/>
                  <a:pt x="0" y="3853300"/>
                </a:cubicBezTo>
                <a:cubicBezTo>
                  <a:pt x="-20611" y="3518686"/>
                  <a:pt x="-27279" y="3368850"/>
                  <a:pt x="0" y="3077288"/>
                </a:cubicBezTo>
                <a:cubicBezTo>
                  <a:pt x="27279" y="2785726"/>
                  <a:pt x="2510" y="2716520"/>
                  <a:pt x="0" y="2515349"/>
                </a:cubicBezTo>
                <a:cubicBezTo>
                  <a:pt x="-2510" y="2314178"/>
                  <a:pt x="1612" y="1939659"/>
                  <a:pt x="0" y="1739337"/>
                </a:cubicBezTo>
                <a:cubicBezTo>
                  <a:pt x="-1612" y="1539015"/>
                  <a:pt x="-32041" y="1216621"/>
                  <a:pt x="0" y="1070361"/>
                </a:cubicBezTo>
                <a:cubicBezTo>
                  <a:pt x="32041" y="924101"/>
                  <a:pt x="-25180" y="232706"/>
                  <a:pt x="0" y="0"/>
                </a:cubicBezTo>
                <a:close/>
              </a:path>
              <a:path w="6136784" h="5351806" stroke="0" extrusionOk="0">
                <a:moveTo>
                  <a:pt x="0" y="0"/>
                </a:moveTo>
                <a:cubicBezTo>
                  <a:pt x="254451" y="7234"/>
                  <a:pt x="349847" y="-4728"/>
                  <a:pt x="559129" y="0"/>
                </a:cubicBezTo>
                <a:cubicBezTo>
                  <a:pt x="768411" y="4728"/>
                  <a:pt x="1050867" y="11560"/>
                  <a:pt x="1179626" y="0"/>
                </a:cubicBezTo>
                <a:cubicBezTo>
                  <a:pt x="1308385" y="-11560"/>
                  <a:pt x="1573576" y="14115"/>
                  <a:pt x="1738755" y="0"/>
                </a:cubicBezTo>
                <a:cubicBezTo>
                  <a:pt x="1903934" y="-14115"/>
                  <a:pt x="2280327" y="-36124"/>
                  <a:pt x="2481988" y="0"/>
                </a:cubicBezTo>
                <a:cubicBezTo>
                  <a:pt x="2683649" y="36124"/>
                  <a:pt x="2921968" y="-25802"/>
                  <a:pt x="3041117" y="0"/>
                </a:cubicBezTo>
                <a:cubicBezTo>
                  <a:pt x="3160266" y="25802"/>
                  <a:pt x="3529379" y="-31915"/>
                  <a:pt x="3784350" y="0"/>
                </a:cubicBezTo>
                <a:cubicBezTo>
                  <a:pt x="4039321" y="31915"/>
                  <a:pt x="4374253" y="30946"/>
                  <a:pt x="4527583" y="0"/>
                </a:cubicBezTo>
                <a:cubicBezTo>
                  <a:pt x="4680913" y="-30946"/>
                  <a:pt x="5048453" y="6340"/>
                  <a:pt x="5209448" y="0"/>
                </a:cubicBezTo>
                <a:cubicBezTo>
                  <a:pt x="5370444" y="-6340"/>
                  <a:pt x="5750583" y="12693"/>
                  <a:pt x="6136784" y="0"/>
                </a:cubicBezTo>
                <a:cubicBezTo>
                  <a:pt x="6129256" y="259398"/>
                  <a:pt x="6136771" y="503250"/>
                  <a:pt x="6136784" y="776012"/>
                </a:cubicBezTo>
                <a:cubicBezTo>
                  <a:pt x="6136797" y="1048774"/>
                  <a:pt x="6147634" y="1383710"/>
                  <a:pt x="6136784" y="1552024"/>
                </a:cubicBezTo>
                <a:cubicBezTo>
                  <a:pt x="6125934" y="1720338"/>
                  <a:pt x="6155112" y="1906309"/>
                  <a:pt x="6136784" y="2060445"/>
                </a:cubicBezTo>
                <a:cubicBezTo>
                  <a:pt x="6118456" y="2214581"/>
                  <a:pt x="6156405" y="2466509"/>
                  <a:pt x="6136784" y="2675903"/>
                </a:cubicBezTo>
                <a:cubicBezTo>
                  <a:pt x="6117163" y="2885297"/>
                  <a:pt x="6114890" y="3031946"/>
                  <a:pt x="6136784" y="3184325"/>
                </a:cubicBezTo>
                <a:cubicBezTo>
                  <a:pt x="6158678" y="3336704"/>
                  <a:pt x="6161484" y="3634669"/>
                  <a:pt x="6136784" y="3853300"/>
                </a:cubicBezTo>
                <a:cubicBezTo>
                  <a:pt x="6112084" y="4071931"/>
                  <a:pt x="6110070" y="4186707"/>
                  <a:pt x="6136784" y="4415240"/>
                </a:cubicBezTo>
                <a:cubicBezTo>
                  <a:pt x="6163498" y="4643773"/>
                  <a:pt x="6097065" y="4966414"/>
                  <a:pt x="6136784" y="5351806"/>
                </a:cubicBezTo>
                <a:cubicBezTo>
                  <a:pt x="5750422" y="5329659"/>
                  <a:pt x="5614007" y="5354793"/>
                  <a:pt x="5332183" y="5351806"/>
                </a:cubicBezTo>
                <a:cubicBezTo>
                  <a:pt x="5050359" y="5348819"/>
                  <a:pt x="5011322" y="5366041"/>
                  <a:pt x="4773054" y="5351806"/>
                </a:cubicBezTo>
                <a:cubicBezTo>
                  <a:pt x="4534786" y="5337571"/>
                  <a:pt x="4416829" y="5356221"/>
                  <a:pt x="4213925" y="5351806"/>
                </a:cubicBezTo>
                <a:cubicBezTo>
                  <a:pt x="4011021" y="5347391"/>
                  <a:pt x="3885368" y="5328362"/>
                  <a:pt x="3654796" y="5351806"/>
                </a:cubicBezTo>
                <a:cubicBezTo>
                  <a:pt x="3424224" y="5375250"/>
                  <a:pt x="3319473" y="5361966"/>
                  <a:pt x="3157034" y="5351806"/>
                </a:cubicBezTo>
                <a:cubicBezTo>
                  <a:pt x="2994595" y="5341646"/>
                  <a:pt x="2797437" y="5336351"/>
                  <a:pt x="2475170" y="5351806"/>
                </a:cubicBezTo>
                <a:cubicBezTo>
                  <a:pt x="2152903" y="5367261"/>
                  <a:pt x="2032269" y="5318873"/>
                  <a:pt x="1731937" y="5351806"/>
                </a:cubicBezTo>
                <a:cubicBezTo>
                  <a:pt x="1431605" y="5384739"/>
                  <a:pt x="1259086" y="5339239"/>
                  <a:pt x="927336" y="5351806"/>
                </a:cubicBezTo>
                <a:cubicBezTo>
                  <a:pt x="595586" y="5364373"/>
                  <a:pt x="255745" y="5330264"/>
                  <a:pt x="0" y="5351806"/>
                </a:cubicBezTo>
                <a:cubicBezTo>
                  <a:pt x="-30669" y="5185170"/>
                  <a:pt x="1989" y="4917351"/>
                  <a:pt x="0" y="4736348"/>
                </a:cubicBezTo>
                <a:cubicBezTo>
                  <a:pt x="-1989" y="4555345"/>
                  <a:pt x="-25975" y="4244989"/>
                  <a:pt x="0" y="4013855"/>
                </a:cubicBezTo>
                <a:cubicBezTo>
                  <a:pt x="25975" y="3782721"/>
                  <a:pt x="-2907" y="3492429"/>
                  <a:pt x="0" y="3237843"/>
                </a:cubicBezTo>
                <a:cubicBezTo>
                  <a:pt x="2907" y="2983257"/>
                  <a:pt x="-27259" y="2747060"/>
                  <a:pt x="0" y="2461831"/>
                </a:cubicBezTo>
                <a:cubicBezTo>
                  <a:pt x="27259" y="2176602"/>
                  <a:pt x="-35885" y="1844639"/>
                  <a:pt x="0" y="1685819"/>
                </a:cubicBezTo>
                <a:cubicBezTo>
                  <a:pt x="35885" y="1526999"/>
                  <a:pt x="-34921" y="1227749"/>
                  <a:pt x="0" y="909807"/>
                </a:cubicBezTo>
                <a:cubicBezTo>
                  <a:pt x="34921" y="591865"/>
                  <a:pt x="34807" y="25690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95760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19DE5-19C6-4E36-AE40-E76705DF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Methods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6EB730A-2552-4635-B73B-5CF1A262B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4082421"/>
              </p:ext>
            </p:extLst>
          </p:nvPr>
        </p:nvGraphicFramePr>
        <p:xfrm>
          <a:off x="4567432" y="1199599"/>
          <a:ext cx="7624568" cy="4538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80EEF2D7-FD17-49F2-854F-1373E9B3D9D3}"/>
              </a:ext>
            </a:extLst>
          </p:cNvPr>
          <p:cNvSpPr/>
          <p:nvPr/>
        </p:nvSpPr>
        <p:spPr>
          <a:xfrm>
            <a:off x="861647" y="1956779"/>
            <a:ext cx="3604356" cy="3604356"/>
          </a:xfrm>
          <a:custGeom>
            <a:avLst/>
            <a:gdLst>
              <a:gd name="connsiteX0" fmla="*/ 0 w 3604356"/>
              <a:gd name="connsiteY0" fmla="*/ 1802178 h 3604356"/>
              <a:gd name="connsiteX1" fmla="*/ 1802178 w 3604356"/>
              <a:gd name="connsiteY1" fmla="*/ 0 h 3604356"/>
              <a:gd name="connsiteX2" fmla="*/ 3604356 w 3604356"/>
              <a:gd name="connsiteY2" fmla="*/ 1802178 h 3604356"/>
              <a:gd name="connsiteX3" fmla="*/ 1802178 w 3604356"/>
              <a:gd name="connsiteY3" fmla="*/ 3604356 h 3604356"/>
              <a:gd name="connsiteX4" fmla="*/ 0 w 3604356"/>
              <a:gd name="connsiteY4" fmla="*/ 1802178 h 3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4356" h="3604356" fill="none" extrusionOk="0">
                <a:moveTo>
                  <a:pt x="0" y="1802178"/>
                </a:moveTo>
                <a:cubicBezTo>
                  <a:pt x="70020" y="865379"/>
                  <a:pt x="658970" y="-185465"/>
                  <a:pt x="1802178" y="0"/>
                </a:cubicBezTo>
                <a:cubicBezTo>
                  <a:pt x="2590050" y="13025"/>
                  <a:pt x="3554496" y="1008352"/>
                  <a:pt x="3604356" y="1802178"/>
                </a:cubicBezTo>
                <a:cubicBezTo>
                  <a:pt x="3605112" y="2572228"/>
                  <a:pt x="2567478" y="3683072"/>
                  <a:pt x="1802178" y="3604356"/>
                </a:cubicBezTo>
                <a:cubicBezTo>
                  <a:pt x="745799" y="3525346"/>
                  <a:pt x="172351" y="2700827"/>
                  <a:pt x="0" y="1802178"/>
                </a:cubicBezTo>
                <a:close/>
              </a:path>
              <a:path w="3604356" h="3604356" stroke="0" extrusionOk="0">
                <a:moveTo>
                  <a:pt x="0" y="1802178"/>
                </a:moveTo>
                <a:cubicBezTo>
                  <a:pt x="-87182" y="646096"/>
                  <a:pt x="943381" y="-60881"/>
                  <a:pt x="1802178" y="0"/>
                </a:cubicBezTo>
                <a:cubicBezTo>
                  <a:pt x="2850317" y="111984"/>
                  <a:pt x="3568200" y="823720"/>
                  <a:pt x="3604356" y="1802178"/>
                </a:cubicBezTo>
                <a:cubicBezTo>
                  <a:pt x="3531333" y="2734126"/>
                  <a:pt x="2957188" y="3545003"/>
                  <a:pt x="1802178" y="3604356"/>
                </a:cubicBezTo>
                <a:cubicBezTo>
                  <a:pt x="708161" y="3501483"/>
                  <a:pt x="174055" y="2929384"/>
                  <a:pt x="0" y="1802178"/>
                </a:cubicBezTo>
                <a:close/>
              </a:path>
            </a:pathLst>
          </a:custGeom>
          <a:solidFill>
            <a:srgbClr val="595A8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Scientist male with solid fill">
            <a:extLst>
              <a:ext uri="{FF2B5EF4-FFF2-40B4-BE49-F238E27FC236}">
                <a16:creationId xmlns:a16="http://schemas.microsoft.com/office/drawing/2014/main" id="{4825BF7E-BBD6-4768-A569-CDC33E26A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0365" y="2154279"/>
            <a:ext cx="2934841" cy="29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5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2FCAA84E-F185-4D00-BBDA-9247C26135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19DE5-19C6-4E36-AE40-E76705DF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E5F32-7177-45FF-9A4D-0B7E692F9E42}"/>
              </a:ext>
            </a:extLst>
          </p:cNvPr>
          <p:cNvSpPr txBox="1">
            <a:spLocks/>
          </p:cNvSpPr>
          <p:nvPr/>
        </p:nvSpPr>
        <p:spPr>
          <a:xfrm>
            <a:off x="1066800" y="1723267"/>
            <a:ext cx="4512365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6462648-A9AE-40A5-8027-EFD356A9D4BD}"/>
              </a:ext>
            </a:extLst>
          </p:cNvPr>
          <p:cNvSpPr/>
          <p:nvPr/>
        </p:nvSpPr>
        <p:spPr>
          <a:xfrm>
            <a:off x="4085849" y="2114531"/>
            <a:ext cx="7711034" cy="3497593"/>
          </a:xfrm>
          <a:custGeom>
            <a:avLst/>
            <a:gdLst>
              <a:gd name="connsiteX0" fmla="*/ 0 w 7711034"/>
              <a:gd name="connsiteY0" fmla="*/ 0 h 3497593"/>
              <a:gd name="connsiteX1" fmla="*/ 796807 w 7711034"/>
              <a:gd name="connsiteY1" fmla="*/ 0 h 3497593"/>
              <a:gd name="connsiteX2" fmla="*/ 1593614 w 7711034"/>
              <a:gd name="connsiteY2" fmla="*/ 0 h 3497593"/>
              <a:gd name="connsiteX3" fmla="*/ 2159090 w 7711034"/>
              <a:gd name="connsiteY3" fmla="*/ 0 h 3497593"/>
              <a:gd name="connsiteX4" fmla="*/ 2955896 w 7711034"/>
              <a:gd name="connsiteY4" fmla="*/ 0 h 3497593"/>
              <a:gd name="connsiteX5" fmla="*/ 3598483 w 7711034"/>
              <a:gd name="connsiteY5" fmla="*/ 0 h 3497593"/>
              <a:gd name="connsiteX6" fmla="*/ 4318179 w 7711034"/>
              <a:gd name="connsiteY6" fmla="*/ 0 h 3497593"/>
              <a:gd name="connsiteX7" fmla="*/ 4883655 w 7711034"/>
              <a:gd name="connsiteY7" fmla="*/ 0 h 3497593"/>
              <a:gd name="connsiteX8" fmla="*/ 5449131 w 7711034"/>
              <a:gd name="connsiteY8" fmla="*/ 0 h 3497593"/>
              <a:gd name="connsiteX9" fmla="*/ 6014607 w 7711034"/>
              <a:gd name="connsiteY9" fmla="*/ 0 h 3497593"/>
              <a:gd name="connsiteX10" fmla="*/ 6734303 w 7711034"/>
              <a:gd name="connsiteY10" fmla="*/ 0 h 3497593"/>
              <a:gd name="connsiteX11" fmla="*/ 7711034 w 7711034"/>
              <a:gd name="connsiteY11" fmla="*/ 0 h 3497593"/>
              <a:gd name="connsiteX12" fmla="*/ 7711034 w 7711034"/>
              <a:gd name="connsiteY12" fmla="*/ 664543 h 3497593"/>
              <a:gd name="connsiteX13" fmla="*/ 7711034 w 7711034"/>
              <a:gd name="connsiteY13" fmla="*/ 1399037 h 3497593"/>
              <a:gd name="connsiteX14" fmla="*/ 7711034 w 7711034"/>
              <a:gd name="connsiteY14" fmla="*/ 2098556 h 3497593"/>
              <a:gd name="connsiteX15" fmla="*/ 7711034 w 7711034"/>
              <a:gd name="connsiteY15" fmla="*/ 2868026 h 3497593"/>
              <a:gd name="connsiteX16" fmla="*/ 7711034 w 7711034"/>
              <a:gd name="connsiteY16" fmla="*/ 3497593 h 3497593"/>
              <a:gd name="connsiteX17" fmla="*/ 6991337 w 7711034"/>
              <a:gd name="connsiteY17" fmla="*/ 3497593 h 3497593"/>
              <a:gd name="connsiteX18" fmla="*/ 6348751 w 7711034"/>
              <a:gd name="connsiteY18" fmla="*/ 3497593 h 3497593"/>
              <a:gd name="connsiteX19" fmla="*/ 5551944 w 7711034"/>
              <a:gd name="connsiteY19" fmla="*/ 3497593 h 3497593"/>
              <a:gd name="connsiteX20" fmla="*/ 5063579 w 7711034"/>
              <a:gd name="connsiteY20" fmla="*/ 3497593 h 3497593"/>
              <a:gd name="connsiteX21" fmla="*/ 4575214 w 7711034"/>
              <a:gd name="connsiteY21" fmla="*/ 3497593 h 3497593"/>
              <a:gd name="connsiteX22" fmla="*/ 3855517 w 7711034"/>
              <a:gd name="connsiteY22" fmla="*/ 3497593 h 3497593"/>
              <a:gd name="connsiteX23" fmla="*/ 3212931 w 7711034"/>
              <a:gd name="connsiteY23" fmla="*/ 3497593 h 3497593"/>
              <a:gd name="connsiteX24" fmla="*/ 2416124 w 7711034"/>
              <a:gd name="connsiteY24" fmla="*/ 3497593 h 3497593"/>
              <a:gd name="connsiteX25" fmla="*/ 1619317 w 7711034"/>
              <a:gd name="connsiteY25" fmla="*/ 3497593 h 3497593"/>
              <a:gd name="connsiteX26" fmla="*/ 976731 w 7711034"/>
              <a:gd name="connsiteY26" fmla="*/ 3497593 h 3497593"/>
              <a:gd name="connsiteX27" fmla="*/ 0 w 7711034"/>
              <a:gd name="connsiteY27" fmla="*/ 3497593 h 3497593"/>
              <a:gd name="connsiteX28" fmla="*/ 0 w 7711034"/>
              <a:gd name="connsiteY28" fmla="*/ 2868026 h 3497593"/>
              <a:gd name="connsiteX29" fmla="*/ 0 w 7711034"/>
              <a:gd name="connsiteY29" fmla="*/ 2168508 h 3497593"/>
              <a:gd name="connsiteX30" fmla="*/ 0 w 7711034"/>
              <a:gd name="connsiteY30" fmla="*/ 1399037 h 3497593"/>
              <a:gd name="connsiteX31" fmla="*/ 0 w 7711034"/>
              <a:gd name="connsiteY31" fmla="*/ 769470 h 3497593"/>
              <a:gd name="connsiteX32" fmla="*/ 0 w 7711034"/>
              <a:gd name="connsiteY32" fmla="*/ 0 h 349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711034" h="3497593" fill="none" extrusionOk="0">
                <a:moveTo>
                  <a:pt x="0" y="0"/>
                </a:moveTo>
                <a:cubicBezTo>
                  <a:pt x="298809" y="25701"/>
                  <a:pt x="569600" y="18500"/>
                  <a:pt x="796807" y="0"/>
                </a:cubicBezTo>
                <a:cubicBezTo>
                  <a:pt x="1024014" y="-18500"/>
                  <a:pt x="1358194" y="-35946"/>
                  <a:pt x="1593614" y="0"/>
                </a:cubicBezTo>
                <a:cubicBezTo>
                  <a:pt x="1829034" y="35946"/>
                  <a:pt x="1947789" y="14108"/>
                  <a:pt x="2159090" y="0"/>
                </a:cubicBezTo>
                <a:cubicBezTo>
                  <a:pt x="2370391" y="-14108"/>
                  <a:pt x="2564334" y="10478"/>
                  <a:pt x="2955896" y="0"/>
                </a:cubicBezTo>
                <a:cubicBezTo>
                  <a:pt x="3347458" y="-10478"/>
                  <a:pt x="3464491" y="-28523"/>
                  <a:pt x="3598483" y="0"/>
                </a:cubicBezTo>
                <a:cubicBezTo>
                  <a:pt x="3732475" y="28523"/>
                  <a:pt x="4092537" y="16766"/>
                  <a:pt x="4318179" y="0"/>
                </a:cubicBezTo>
                <a:cubicBezTo>
                  <a:pt x="4543821" y="-16766"/>
                  <a:pt x="4611994" y="-14243"/>
                  <a:pt x="4883655" y="0"/>
                </a:cubicBezTo>
                <a:cubicBezTo>
                  <a:pt x="5155316" y="14243"/>
                  <a:pt x="5327271" y="-25343"/>
                  <a:pt x="5449131" y="0"/>
                </a:cubicBezTo>
                <a:cubicBezTo>
                  <a:pt x="5570991" y="25343"/>
                  <a:pt x="5772363" y="7561"/>
                  <a:pt x="6014607" y="0"/>
                </a:cubicBezTo>
                <a:cubicBezTo>
                  <a:pt x="6256851" y="-7561"/>
                  <a:pt x="6531479" y="-12923"/>
                  <a:pt x="6734303" y="0"/>
                </a:cubicBezTo>
                <a:cubicBezTo>
                  <a:pt x="6937127" y="12923"/>
                  <a:pt x="7273006" y="13849"/>
                  <a:pt x="7711034" y="0"/>
                </a:cubicBezTo>
                <a:cubicBezTo>
                  <a:pt x="7735198" y="250684"/>
                  <a:pt x="7740383" y="452624"/>
                  <a:pt x="7711034" y="664543"/>
                </a:cubicBezTo>
                <a:cubicBezTo>
                  <a:pt x="7681685" y="876462"/>
                  <a:pt x="7712032" y="1200748"/>
                  <a:pt x="7711034" y="1399037"/>
                </a:cubicBezTo>
                <a:cubicBezTo>
                  <a:pt x="7710036" y="1597326"/>
                  <a:pt x="7741196" y="1825291"/>
                  <a:pt x="7711034" y="2098556"/>
                </a:cubicBezTo>
                <a:cubicBezTo>
                  <a:pt x="7680872" y="2371821"/>
                  <a:pt x="7747213" y="2506743"/>
                  <a:pt x="7711034" y="2868026"/>
                </a:cubicBezTo>
                <a:cubicBezTo>
                  <a:pt x="7674856" y="3229309"/>
                  <a:pt x="7711399" y="3195917"/>
                  <a:pt x="7711034" y="3497593"/>
                </a:cubicBezTo>
                <a:cubicBezTo>
                  <a:pt x="7522412" y="3532161"/>
                  <a:pt x="7187772" y="3521967"/>
                  <a:pt x="6991337" y="3497593"/>
                </a:cubicBezTo>
                <a:cubicBezTo>
                  <a:pt x="6794902" y="3473219"/>
                  <a:pt x="6480930" y="3487211"/>
                  <a:pt x="6348751" y="3497593"/>
                </a:cubicBezTo>
                <a:cubicBezTo>
                  <a:pt x="6216572" y="3507975"/>
                  <a:pt x="5914814" y="3489353"/>
                  <a:pt x="5551944" y="3497593"/>
                </a:cubicBezTo>
                <a:cubicBezTo>
                  <a:pt x="5189074" y="3505833"/>
                  <a:pt x="5228755" y="3504022"/>
                  <a:pt x="5063579" y="3497593"/>
                </a:cubicBezTo>
                <a:cubicBezTo>
                  <a:pt x="4898404" y="3491164"/>
                  <a:pt x="4686159" y="3475604"/>
                  <a:pt x="4575214" y="3497593"/>
                </a:cubicBezTo>
                <a:cubicBezTo>
                  <a:pt x="4464269" y="3519582"/>
                  <a:pt x="4044468" y="3492990"/>
                  <a:pt x="3855517" y="3497593"/>
                </a:cubicBezTo>
                <a:cubicBezTo>
                  <a:pt x="3666566" y="3502196"/>
                  <a:pt x="3524252" y="3489510"/>
                  <a:pt x="3212931" y="3497593"/>
                </a:cubicBezTo>
                <a:cubicBezTo>
                  <a:pt x="2901610" y="3505676"/>
                  <a:pt x="2732730" y="3521654"/>
                  <a:pt x="2416124" y="3497593"/>
                </a:cubicBezTo>
                <a:cubicBezTo>
                  <a:pt x="2099518" y="3473532"/>
                  <a:pt x="2002996" y="3509322"/>
                  <a:pt x="1619317" y="3497593"/>
                </a:cubicBezTo>
                <a:cubicBezTo>
                  <a:pt x="1235638" y="3485864"/>
                  <a:pt x="1249675" y="3480519"/>
                  <a:pt x="976731" y="3497593"/>
                </a:cubicBezTo>
                <a:cubicBezTo>
                  <a:pt x="703787" y="3514667"/>
                  <a:pt x="407402" y="3451352"/>
                  <a:pt x="0" y="3497593"/>
                </a:cubicBezTo>
                <a:cubicBezTo>
                  <a:pt x="27442" y="3316887"/>
                  <a:pt x="27572" y="3036096"/>
                  <a:pt x="0" y="2868026"/>
                </a:cubicBezTo>
                <a:cubicBezTo>
                  <a:pt x="-27572" y="2699956"/>
                  <a:pt x="8418" y="2510010"/>
                  <a:pt x="0" y="2168508"/>
                </a:cubicBezTo>
                <a:cubicBezTo>
                  <a:pt x="-8418" y="1827006"/>
                  <a:pt x="2086" y="1769238"/>
                  <a:pt x="0" y="1399037"/>
                </a:cubicBezTo>
                <a:cubicBezTo>
                  <a:pt x="-2086" y="1028836"/>
                  <a:pt x="-21902" y="987717"/>
                  <a:pt x="0" y="769470"/>
                </a:cubicBezTo>
                <a:cubicBezTo>
                  <a:pt x="21902" y="551223"/>
                  <a:pt x="4488" y="212201"/>
                  <a:pt x="0" y="0"/>
                </a:cubicBezTo>
                <a:close/>
              </a:path>
              <a:path w="7711034" h="3497593" stroke="0" extrusionOk="0">
                <a:moveTo>
                  <a:pt x="0" y="0"/>
                </a:moveTo>
                <a:cubicBezTo>
                  <a:pt x="149631" y="-2248"/>
                  <a:pt x="322667" y="-20392"/>
                  <a:pt x="488365" y="0"/>
                </a:cubicBezTo>
                <a:cubicBezTo>
                  <a:pt x="654064" y="20392"/>
                  <a:pt x="888396" y="11122"/>
                  <a:pt x="1053841" y="0"/>
                </a:cubicBezTo>
                <a:cubicBezTo>
                  <a:pt x="1219286" y="-11122"/>
                  <a:pt x="1424017" y="19756"/>
                  <a:pt x="1542207" y="0"/>
                </a:cubicBezTo>
                <a:cubicBezTo>
                  <a:pt x="1660397" y="-19756"/>
                  <a:pt x="1954177" y="30130"/>
                  <a:pt x="2261903" y="0"/>
                </a:cubicBezTo>
                <a:cubicBezTo>
                  <a:pt x="2569629" y="-30130"/>
                  <a:pt x="2524798" y="-15942"/>
                  <a:pt x="2750269" y="0"/>
                </a:cubicBezTo>
                <a:cubicBezTo>
                  <a:pt x="2975740" y="15942"/>
                  <a:pt x="3115540" y="18283"/>
                  <a:pt x="3469965" y="0"/>
                </a:cubicBezTo>
                <a:cubicBezTo>
                  <a:pt x="3824390" y="-18283"/>
                  <a:pt x="4019632" y="-16106"/>
                  <a:pt x="4189662" y="0"/>
                </a:cubicBezTo>
                <a:cubicBezTo>
                  <a:pt x="4359692" y="16106"/>
                  <a:pt x="4680400" y="-28046"/>
                  <a:pt x="4832248" y="0"/>
                </a:cubicBezTo>
                <a:cubicBezTo>
                  <a:pt x="4984096" y="28046"/>
                  <a:pt x="5081934" y="16623"/>
                  <a:pt x="5243503" y="0"/>
                </a:cubicBezTo>
                <a:cubicBezTo>
                  <a:pt x="5405072" y="-16623"/>
                  <a:pt x="5793399" y="-9591"/>
                  <a:pt x="6040310" y="0"/>
                </a:cubicBezTo>
                <a:cubicBezTo>
                  <a:pt x="6287221" y="9591"/>
                  <a:pt x="6389748" y="13752"/>
                  <a:pt x="6605786" y="0"/>
                </a:cubicBezTo>
                <a:cubicBezTo>
                  <a:pt x="6821824" y="-13752"/>
                  <a:pt x="6848077" y="17626"/>
                  <a:pt x="7017041" y="0"/>
                </a:cubicBezTo>
                <a:cubicBezTo>
                  <a:pt x="7186005" y="-17626"/>
                  <a:pt x="7450689" y="23568"/>
                  <a:pt x="7711034" y="0"/>
                </a:cubicBezTo>
                <a:cubicBezTo>
                  <a:pt x="7688724" y="231667"/>
                  <a:pt x="7711229" y="510217"/>
                  <a:pt x="7711034" y="699519"/>
                </a:cubicBezTo>
                <a:cubicBezTo>
                  <a:pt x="7710839" y="888821"/>
                  <a:pt x="7687156" y="1155916"/>
                  <a:pt x="7711034" y="1399037"/>
                </a:cubicBezTo>
                <a:cubicBezTo>
                  <a:pt x="7734912" y="1642158"/>
                  <a:pt x="7711256" y="1749127"/>
                  <a:pt x="7711034" y="2028604"/>
                </a:cubicBezTo>
                <a:cubicBezTo>
                  <a:pt x="7710812" y="2308081"/>
                  <a:pt x="7713681" y="2523759"/>
                  <a:pt x="7711034" y="2658171"/>
                </a:cubicBezTo>
                <a:cubicBezTo>
                  <a:pt x="7708387" y="2792583"/>
                  <a:pt x="7676738" y="3207394"/>
                  <a:pt x="7711034" y="3497593"/>
                </a:cubicBezTo>
                <a:cubicBezTo>
                  <a:pt x="7415614" y="3519720"/>
                  <a:pt x="7308570" y="3529571"/>
                  <a:pt x="7068448" y="3497593"/>
                </a:cubicBezTo>
                <a:cubicBezTo>
                  <a:pt x="6828326" y="3465615"/>
                  <a:pt x="6803264" y="3515590"/>
                  <a:pt x="6580082" y="3497593"/>
                </a:cubicBezTo>
                <a:cubicBezTo>
                  <a:pt x="6356900" y="3479596"/>
                  <a:pt x="6319240" y="3520727"/>
                  <a:pt x="6091717" y="3497593"/>
                </a:cubicBezTo>
                <a:cubicBezTo>
                  <a:pt x="5864195" y="3474459"/>
                  <a:pt x="5834391" y="3481036"/>
                  <a:pt x="5680462" y="3497593"/>
                </a:cubicBezTo>
                <a:cubicBezTo>
                  <a:pt x="5526533" y="3514150"/>
                  <a:pt x="5320593" y="3496429"/>
                  <a:pt x="5037876" y="3497593"/>
                </a:cubicBezTo>
                <a:cubicBezTo>
                  <a:pt x="4755159" y="3498757"/>
                  <a:pt x="4471079" y="3532304"/>
                  <a:pt x="4318179" y="3497593"/>
                </a:cubicBezTo>
                <a:cubicBezTo>
                  <a:pt x="4165279" y="3462882"/>
                  <a:pt x="3785715" y="3508036"/>
                  <a:pt x="3521372" y="3497593"/>
                </a:cubicBezTo>
                <a:cubicBezTo>
                  <a:pt x="3257029" y="3487150"/>
                  <a:pt x="3023688" y="3499002"/>
                  <a:pt x="2724565" y="3497593"/>
                </a:cubicBezTo>
                <a:cubicBezTo>
                  <a:pt x="2425442" y="3496184"/>
                  <a:pt x="2351925" y="3503175"/>
                  <a:pt x="2159090" y="3497593"/>
                </a:cubicBezTo>
                <a:cubicBezTo>
                  <a:pt x="1966256" y="3492011"/>
                  <a:pt x="1863660" y="3469675"/>
                  <a:pt x="1593614" y="3497593"/>
                </a:cubicBezTo>
                <a:cubicBezTo>
                  <a:pt x="1323568" y="3525511"/>
                  <a:pt x="1042966" y="3502675"/>
                  <a:pt x="873917" y="3497593"/>
                </a:cubicBezTo>
                <a:cubicBezTo>
                  <a:pt x="704868" y="3492511"/>
                  <a:pt x="299389" y="3458466"/>
                  <a:pt x="0" y="3497593"/>
                </a:cubicBezTo>
                <a:cubicBezTo>
                  <a:pt x="-2974" y="3312724"/>
                  <a:pt x="15742" y="3109593"/>
                  <a:pt x="0" y="2903002"/>
                </a:cubicBezTo>
                <a:cubicBezTo>
                  <a:pt x="-15742" y="2696411"/>
                  <a:pt x="20190" y="2297665"/>
                  <a:pt x="0" y="2133532"/>
                </a:cubicBezTo>
                <a:cubicBezTo>
                  <a:pt x="-20190" y="1969399"/>
                  <a:pt x="-18638" y="1630959"/>
                  <a:pt x="0" y="1364061"/>
                </a:cubicBezTo>
                <a:cubicBezTo>
                  <a:pt x="18638" y="1097163"/>
                  <a:pt x="-29962" y="1027355"/>
                  <a:pt x="0" y="734495"/>
                </a:cubicBezTo>
                <a:cubicBezTo>
                  <a:pt x="29962" y="441635"/>
                  <a:pt x="-20984" y="18518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95760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7BB9580-ED94-4A17-A83F-81A837D788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5954" y="2307280"/>
            <a:ext cx="7437253" cy="3151946"/>
          </a:xfrm>
        </p:spPr>
      </p:pic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7A4FDF26-1DDC-47C0-ADC8-5F7E53B785F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71390071"/>
              </p:ext>
            </p:extLst>
          </p:nvPr>
        </p:nvGraphicFramePr>
        <p:xfrm>
          <a:off x="1066800" y="2158249"/>
          <a:ext cx="2747779" cy="3446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B9DB2C3F-31A7-44E5-BA25-DC7A05616F6C}"/>
              </a:ext>
            </a:extLst>
          </p:cNvPr>
          <p:cNvSpPr txBox="1"/>
          <p:nvPr/>
        </p:nvSpPr>
        <p:spPr>
          <a:xfrm>
            <a:off x="5274479" y="839726"/>
            <a:ext cx="6436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Highly accurate despite small, imbalanced, dataset of 3,510 tweets.</a:t>
            </a:r>
          </a:p>
        </p:txBody>
      </p:sp>
    </p:spTree>
    <p:extLst>
      <p:ext uri="{BB962C8B-B14F-4D97-AF65-F5344CB8AC3E}">
        <p14:creationId xmlns:p14="http://schemas.microsoft.com/office/powerpoint/2010/main" val="389369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costume&#10;&#10;Description automatically generated with medium confidence">
            <a:extLst>
              <a:ext uri="{FF2B5EF4-FFF2-40B4-BE49-F238E27FC236}">
                <a16:creationId xmlns:a16="http://schemas.microsoft.com/office/drawing/2014/main" id="{D9339D0F-CDA0-4AB7-ABE6-EEF7BC9E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6060662" y="-846108"/>
            <a:ext cx="7244746" cy="10917760"/>
          </a:xfrm>
          <a:prstGeom prst="rect">
            <a:avLst/>
          </a:prstGeom>
          <a:effectLst>
            <a:softEdge rad="1041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4764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 err="1"/>
              <a:t>Freeeeedom</a:t>
            </a:r>
            <a:r>
              <a:rPr lang="en-US" dirty="0"/>
              <a:t>!</a:t>
            </a:r>
            <a:br>
              <a:rPr lang="en-US" dirty="0"/>
            </a:br>
            <a:r>
              <a:rPr lang="en-US" sz="2000" dirty="0"/>
              <a:t>One of Apple’s values?</a:t>
            </a:r>
            <a:endParaRPr lang="en-US" sz="4800" b="1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064ECC-DE21-4790-B0A4-DFB67FF455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314983"/>
              </p:ext>
            </p:extLst>
          </p:nvPr>
        </p:nvGraphicFramePr>
        <p:xfrm>
          <a:off x="6470596" y="2214086"/>
          <a:ext cx="4285752" cy="286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42D4EC-8D40-49A2-A5A8-F3AFCB307887}"/>
              </a:ext>
            </a:extLst>
          </p:cNvPr>
          <p:cNvSpPr txBox="1"/>
          <p:nvPr/>
        </p:nvSpPr>
        <p:spPr>
          <a:xfrm>
            <a:off x="5058692" y="999332"/>
            <a:ext cx="270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Recommendation:</a:t>
            </a:r>
          </a:p>
          <a:p>
            <a:pPr algn="ctr"/>
            <a:r>
              <a:rPr lang="en-US" sz="1000" dirty="0"/>
              <a:t>Relinquish some control to send the message that people are free to use Apple’s products however they wish.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71B8A-809D-4D28-A833-2B23697A3E12}"/>
              </a:ext>
            </a:extLst>
          </p:cNvPr>
          <p:cNvSpPr txBox="1"/>
          <p:nvPr/>
        </p:nvSpPr>
        <p:spPr>
          <a:xfrm>
            <a:off x="1250965" y="5901994"/>
            <a:ext cx="4282528" cy="408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People were very excited about the “new iPads” and “cool technology” at the pop-up store.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E8118C-FB1D-406B-A1D6-CB904A037F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6800" y="2111851"/>
            <a:ext cx="4664075" cy="3731260"/>
          </a:xfrm>
        </p:spPr>
      </p:pic>
    </p:spTree>
    <p:extLst>
      <p:ext uri="{BB962C8B-B14F-4D97-AF65-F5344CB8AC3E}">
        <p14:creationId xmlns:p14="http://schemas.microsoft.com/office/powerpoint/2010/main" val="3152904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9E7A8DDD-16FA-4484-93DD-8A8AE9353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37FDB14-7E2C-496B-9C7E-620E06411DD5}"/>
              </a:ext>
            </a:extLst>
          </p:cNvPr>
          <p:cNvSpPr/>
          <p:nvPr/>
        </p:nvSpPr>
        <p:spPr>
          <a:xfrm>
            <a:off x="676035" y="1139622"/>
            <a:ext cx="5342133" cy="4603531"/>
          </a:xfrm>
          <a:custGeom>
            <a:avLst/>
            <a:gdLst>
              <a:gd name="connsiteX0" fmla="*/ 0 w 5342133"/>
              <a:gd name="connsiteY0" fmla="*/ 0 h 4603531"/>
              <a:gd name="connsiteX1" fmla="*/ 560924 w 5342133"/>
              <a:gd name="connsiteY1" fmla="*/ 0 h 4603531"/>
              <a:gd name="connsiteX2" fmla="*/ 1228691 w 5342133"/>
              <a:gd name="connsiteY2" fmla="*/ 0 h 4603531"/>
              <a:gd name="connsiteX3" fmla="*/ 1843036 w 5342133"/>
              <a:gd name="connsiteY3" fmla="*/ 0 h 4603531"/>
              <a:gd name="connsiteX4" fmla="*/ 2617645 w 5342133"/>
              <a:gd name="connsiteY4" fmla="*/ 0 h 4603531"/>
              <a:gd name="connsiteX5" fmla="*/ 3178569 w 5342133"/>
              <a:gd name="connsiteY5" fmla="*/ 0 h 4603531"/>
              <a:gd name="connsiteX6" fmla="*/ 3792914 w 5342133"/>
              <a:gd name="connsiteY6" fmla="*/ 0 h 4603531"/>
              <a:gd name="connsiteX7" fmla="*/ 4353838 w 5342133"/>
              <a:gd name="connsiteY7" fmla="*/ 0 h 4603531"/>
              <a:gd name="connsiteX8" fmla="*/ 5342133 w 5342133"/>
              <a:gd name="connsiteY8" fmla="*/ 0 h 4603531"/>
              <a:gd name="connsiteX9" fmla="*/ 5342133 w 5342133"/>
              <a:gd name="connsiteY9" fmla="*/ 657647 h 4603531"/>
              <a:gd name="connsiteX10" fmla="*/ 5342133 w 5342133"/>
              <a:gd name="connsiteY10" fmla="*/ 1407365 h 4603531"/>
              <a:gd name="connsiteX11" fmla="*/ 5342133 w 5342133"/>
              <a:gd name="connsiteY11" fmla="*/ 1926907 h 4603531"/>
              <a:gd name="connsiteX12" fmla="*/ 5342133 w 5342133"/>
              <a:gd name="connsiteY12" fmla="*/ 2538519 h 4603531"/>
              <a:gd name="connsiteX13" fmla="*/ 5342133 w 5342133"/>
              <a:gd name="connsiteY13" fmla="*/ 3242201 h 4603531"/>
              <a:gd name="connsiteX14" fmla="*/ 5342133 w 5342133"/>
              <a:gd name="connsiteY14" fmla="*/ 3853813 h 4603531"/>
              <a:gd name="connsiteX15" fmla="*/ 5342133 w 5342133"/>
              <a:gd name="connsiteY15" fmla="*/ 4603531 h 4603531"/>
              <a:gd name="connsiteX16" fmla="*/ 4674366 w 5342133"/>
              <a:gd name="connsiteY16" fmla="*/ 4603531 h 4603531"/>
              <a:gd name="connsiteX17" fmla="*/ 4060021 w 5342133"/>
              <a:gd name="connsiteY17" fmla="*/ 4603531 h 4603531"/>
              <a:gd name="connsiteX18" fmla="*/ 3285412 w 5342133"/>
              <a:gd name="connsiteY18" fmla="*/ 4603531 h 4603531"/>
              <a:gd name="connsiteX19" fmla="*/ 2671067 w 5342133"/>
              <a:gd name="connsiteY19" fmla="*/ 4603531 h 4603531"/>
              <a:gd name="connsiteX20" fmla="*/ 2110143 w 5342133"/>
              <a:gd name="connsiteY20" fmla="*/ 4603531 h 4603531"/>
              <a:gd name="connsiteX21" fmla="*/ 1388955 w 5342133"/>
              <a:gd name="connsiteY21" fmla="*/ 4603531 h 4603531"/>
              <a:gd name="connsiteX22" fmla="*/ 828031 w 5342133"/>
              <a:gd name="connsiteY22" fmla="*/ 4603531 h 4603531"/>
              <a:gd name="connsiteX23" fmla="*/ 0 w 5342133"/>
              <a:gd name="connsiteY23" fmla="*/ 4603531 h 4603531"/>
              <a:gd name="connsiteX24" fmla="*/ 0 w 5342133"/>
              <a:gd name="connsiteY24" fmla="*/ 3991919 h 4603531"/>
              <a:gd name="connsiteX25" fmla="*/ 0 w 5342133"/>
              <a:gd name="connsiteY25" fmla="*/ 3288236 h 4603531"/>
              <a:gd name="connsiteX26" fmla="*/ 0 w 5342133"/>
              <a:gd name="connsiteY26" fmla="*/ 2538519 h 4603531"/>
              <a:gd name="connsiteX27" fmla="*/ 0 w 5342133"/>
              <a:gd name="connsiteY27" fmla="*/ 1834836 h 4603531"/>
              <a:gd name="connsiteX28" fmla="*/ 0 w 5342133"/>
              <a:gd name="connsiteY28" fmla="*/ 1177189 h 4603531"/>
              <a:gd name="connsiteX29" fmla="*/ 0 w 5342133"/>
              <a:gd name="connsiteY29" fmla="*/ 657647 h 4603531"/>
              <a:gd name="connsiteX30" fmla="*/ 0 w 5342133"/>
              <a:gd name="connsiteY30" fmla="*/ 0 h 460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2133" h="4603531" fill="none" extrusionOk="0">
                <a:moveTo>
                  <a:pt x="0" y="0"/>
                </a:moveTo>
                <a:cubicBezTo>
                  <a:pt x="122247" y="-23432"/>
                  <a:pt x="443234" y="30"/>
                  <a:pt x="560924" y="0"/>
                </a:cubicBezTo>
                <a:cubicBezTo>
                  <a:pt x="678614" y="-30"/>
                  <a:pt x="930551" y="-26982"/>
                  <a:pt x="1228691" y="0"/>
                </a:cubicBezTo>
                <a:cubicBezTo>
                  <a:pt x="1526831" y="26982"/>
                  <a:pt x="1697530" y="23147"/>
                  <a:pt x="1843036" y="0"/>
                </a:cubicBezTo>
                <a:cubicBezTo>
                  <a:pt x="1988542" y="-23147"/>
                  <a:pt x="2333149" y="-25823"/>
                  <a:pt x="2617645" y="0"/>
                </a:cubicBezTo>
                <a:cubicBezTo>
                  <a:pt x="2902141" y="25823"/>
                  <a:pt x="2954737" y="13888"/>
                  <a:pt x="3178569" y="0"/>
                </a:cubicBezTo>
                <a:cubicBezTo>
                  <a:pt x="3402401" y="-13888"/>
                  <a:pt x="3668381" y="-4646"/>
                  <a:pt x="3792914" y="0"/>
                </a:cubicBezTo>
                <a:cubicBezTo>
                  <a:pt x="3917447" y="4646"/>
                  <a:pt x="4178171" y="-12616"/>
                  <a:pt x="4353838" y="0"/>
                </a:cubicBezTo>
                <a:cubicBezTo>
                  <a:pt x="4529505" y="12616"/>
                  <a:pt x="5116324" y="-15753"/>
                  <a:pt x="5342133" y="0"/>
                </a:cubicBezTo>
                <a:cubicBezTo>
                  <a:pt x="5326361" y="324325"/>
                  <a:pt x="5368924" y="436797"/>
                  <a:pt x="5342133" y="657647"/>
                </a:cubicBezTo>
                <a:cubicBezTo>
                  <a:pt x="5315342" y="878497"/>
                  <a:pt x="5305761" y="1164141"/>
                  <a:pt x="5342133" y="1407365"/>
                </a:cubicBezTo>
                <a:cubicBezTo>
                  <a:pt x="5378505" y="1650589"/>
                  <a:pt x="5336619" y="1774804"/>
                  <a:pt x="5342133" y="1926907"/>
                </a:cubicBezTo>
                <a:cubicBezTo>
                  <a:pt x="5347647" y="2079010"/>
                  <a:pt x="5359928" y="2380357"/>
                  <a:pt x="5342133" y="2538519"/>
                </a:cubicBezTo>
                <a:cubicBezTo>
                  <a:pt x="5324338" y="2696681"/>
                  <a:pt x="5353211" y="2986525"/>
                  <a:pt x="5342133" y="3242201"/>
                </a:cubicBezTo>
                <a:cubicBezTo>
                  <a:pt x="5331055" y="3497877"/>
                  <a:pt x="5323850" y="3642279"/>
                  <a:pt x="5342133" y="3853813"/>
                </a:cubicBezTo>
                <a:cubicBezTo>
                  <a:pt x="5360416" y="4065347"/>
                  <a:pt x="5353095" y="4406361"/>
                  <a:pt x="5342133" y="4603531"/>
                </a:cubicBezTo>
                <a:cubicBezTo>
                  <a:pt x="5195270" y="4584134"/>
                  <a:pt x="4898045" y="4580343"/>
                  <a:pt x="4674366" y="4603531"/>
                </a:cubicBezTo>
                <a:cubicBezTo>
                  <a:pt x="4450687" y="4626719"/>
                  <a:pt x="4351832" y="4622742"/>
                  <a:pt x="4060021" y="4603531"/>
                </a:cubicBezTo>
                <a:cubicBezTo>
                  <a:pt x="3768210" y="4584320"/>
                  <a:pt x="3498762" y="4599185"/>
                  <a:pt x="3285412" y="4603531"/>
                </a:cubicBezTo>
                <a:cubicBezTo>
                  <a:pt x="3072062" y="4607877"/>
                  <a:pt x="2920345" y="4605111"/>
                  <a:pt x="2671067" y="4603531"/>
                </a:cubicBezTo>
                <a:cubicBezTo>
                  <a:pt x="2421789" y="4601951"/>
                  <a:pt x="2387790" y="4588966"/>
                  <a:pt x="2110143" y="4603531"/>
                </a:cubicBezTo>
                <a:cubicBezTo>
                  <a:pt x="1832496" y="4618096"/>
                  <a:pt x="1668207" y="4568177"/>
                  <a:pt x="1388955" y="4603531"/>
                </a:cubicBezTo>
                <a:cubicBezTo>
                  <a:pt x="1109703" y="4638885"/>
                  <a:pt x="1088870" y="4604753"/>
                  <a:pt x="828031" y="4603531"/>
                </a:cubicBezTo>
                <a:cubicBezTo>
                  <a:pt x="567192" y="4602309"/>
                  <a:pt x="293345" y="4610933"/>
                  <a:pt x="0" y="4603531"/>
                </a:cubicBezTo>
                <a:cubicBezTo>
                  <a:pt x="-3793" y="4460056"/>
                  <a:pt x="-10668" y="4250004"/>
                  <a:pt x="0" y="3991919"/>
                </a:cubicBezTo>
                <a:cubicBezTo>
                  <a:pt x="10668" y="3733834"/>
                  <a:pt x="18912" y="3462785"/>
                  <a:pt x="0" y="3288236"/>
                </a:cubicBezTo>
                <a:cubicBezTo>
                  <a:pt x="-18912" y="3113687"/>
                  <a:pt x="35042" y="2827300"/>
                  <a:pt x="0" y="2538519"/>
                </a:cubicBezTo>
                <a:cubicBezTo>
                  <a:pt x="-35042" y="2249738"/>
                  <a:pt x="19160" y="2119862"/>
                  <a:pt x="0" y="1834836"/>
                </a:cubicBezTo>
                <a:cubicBezTo>
                  <a:pt x="-19160" y="1549810"/>
                  <a:pt x="31219" y="1465531"/>
                  <a:pt x="0" y="1177189"/>
                </a:cubicBezTo>
                <a:cubicBezTo>
                  <a:pt x="-31219" y="888847"/>
                  <a:pt x="4527" y="898641"/>
                  <a:pt x="0" y="657647"/>
                </a:cubicBezTo>
                <a:cubicBezTo>
                  <a:pt x="-4527" y="416653"/>
                  <a:pt x="11104" y="301033"/>
                  <a:pt x="0" y="0"/>
                </a:cubicBezTo>
                <a:close/>
              </a:path>
              <a:path w="5342133" h="4603531" stroke="0" extrusionOk="0">
                <a:moveTo>
                  <a:pt x="0" y="0"/>
                </a:moveTo>
                <a:cubicBezTo>
                  <a:pt x="231010" y="7726"/>
                  <a:pt x="458670" y="-12030"/>
                  <a:pt x="614345" y="0"/>
                </a:cubicBezTo>
                <a:cubicBezTo>
                  <a:pt x="770020" y="12030"/>
                  <a:pt x="904105" y="-8180"/>
                  <a:pt x="1121848" y="0"/>
                </a:cubicBezTo>
                <a:cubicBezTo>
                  <a:pt x="1339591" y="8180"/>
                  <a:pt x="1671275" y="-2790"/>
                  <a:pt x="1843036" y="0"/>
                </a:cubicBezTo>
                <a:cubicBezTo>
                  <a:pt x="2014797" y="2790"/>
                  <a:pt x="2182414" y="-1902"/>
                  <a:pt x="2350539" y="0"/>
                </a:cubicBezTo>
                <a:cubicBezTo>
                  <a:pt x="2518664" y="1902"/>
                  <a:pt x="2767869" y="-21236"/>
                  <a:pt x="2964884" y="0"/>
                </a:cubicBezTo>
                <a:cubicBezTo>
                  <a:pt x="3161900" y="21236"/>
                  <a:pt x="3371364" y="-8906"/>
                  <a:pt x="3632650" y="0"/>
                </a:cubicBezTo>
                <a:cubicBezTo>
                  <a:pt x="3893936" y="8906"/>
                  <a:pt x="4042025" y="-30450"/>
                  <a:pt x="4246996" y="0"/>
                </a:cubicBezTo>
                <a:cubicBezTo>
                  <a:pt x="4451967" y="30450"/>
                  <a:pt x="5048563" y="-43377"/>
                  <a:pt x="5342133" y="0"/>
                </a:cubicBezTo>
                <a:cubicBezTo>
                  <a:pt x="5353403" y="181761"/>
                  <a:pt x="5352394" y="515211"/>
                  <a:pt x="5342133" y="657647"/>
                </a:cubicBezTo>
                <a:cubicBezTo>
                  <a:pt x="5331872" y="800083"/>
                  <a:pt x="5341696" y="1031799"/>
                  <a:pt x="5342133" y="1223224"/>
                </a:cubicBezTo>
                <a:cubicBezTo>
                  <a:pt x="5342570" y="1414649"/>
                  <a:pt x="5326328" y="1513785"/>
                  <a:pt x="5342133" y="1742765"/>
                </a:cubicBezTo>
                <a:cubicBezTo>
                  <a:pt x="5357938" y="1971745"/>
                  <a:pt x="5362278" y="2201537"/>
                  <a:pt x="5342133" y="2400413"/>
                </a:cubicBezTo>
                <a:cubicBezTo>
                  <a:pt x="5321988" y="2599289"/>
                  <a:pt x="5348280" y="2810495"/>
                  <a:pt x="5342133" y="3012025"/>
                </a:cubicBezTo>
                <a:cubicBezTo>
                  <a:pt x="5335986" y="3213555"/>
                  <a:pt x="5329948" y="3410343"/>
                  <a:pt x="5342133" y="3531566"/>
                </a:cubicBezTo>
                <a:cubicBezTo>
                  <a:pt x="5354318" y="3652789"/>
                  <a:pt x="5367179" y="4132040"/>
                  <a:pt x="5342133" y="4603531"/>
                </a:cubicBezTo>
                <a:cubicBezTo>
                  <a:pt x="5143006" y="4610827"/>
                  <a:pt x="5007982" y="4603765"/>
                  <a:pt x="4781209" y="4603531"/>
                </a:cubicBezTo>
                <a:cubicBezTo>
                  <a:pt x="4554436" y="4603297"/>
                  <a:pt x="4415423" y="4627177"/>
                  <a:pt x="4220285" y="4603531"/>
                </a:cubicBezTo>
                <a:cubicBezTo>
                  <a:pt x="4025147" y="4579885"/>
                  <a:pt x="3797256" y="4578033"/>
                  <a:pt x="3659361" y="4603531"/>
                </a:cubicBezTo>
                <a:cubicBezTo>
                  <a:pt x="3521466" y="4629029"/>
                  <a:pt x="3169128" y="4595823"/>
                  <a:pt x="3045016" y="4603531"/>
                </a:cubicBezTo>
                <a:cubicBezTo>
                  <a:pt x="2920904" y="4611239"/>
                  <a:pt x="2591639" y="4616950"/>
                  <a:pt x="2430671" y="4603531"/>
                </a:cubicBezTo>
                <a:cubicBezTo>
                  <a:pt x="2269703" y="4590112"/>
                  <a:pt x="1865571" y="4590189"/>
                  <a:pt x="1709483" y="4603531"/>
                </a:cubicBezTo>
                <a:cubicBezTo>
                  <a:pt x="1553395" y="4616873"/>
                  <a:pt x="1319461" y="4601796"/>
                  <a:pt x="1201980" y="4603531"/>
                </a:cubicBezTo>
                <a:cubicBezTo>
                  <a:pt x="1084499" y="4605266"/>
                  <a:pt x="856237" y="4621079"/>
                  <a:pt x="641056" y="4603531"/>
                </a:cubicBezTo>
                <a:cubicBezTo>
                  <a:pt x="425875" y="4585983"/>
                  <a:pt x="294386" y="4578769"/>
                  <a:pt x="0" y="4603531"/>
                </a:cubicBezTo>
                <a:cubicBezTo>
                  <a:pt x="28455" y="4339459"/>
                  <a:pt x="6426" y="4228759"/>
                  <a:pt x="0" y="3991919"/>
                </a:cubicBezTo>
                <a:cubicBezTo>
                  <a:pt x="-6426" y="3755079"/>
                  <a:pt x="30027" y="3488071"/>
                  <a:pt x="0" y="3334272"/>
                </a:cubicBezTo>
                <a:cubicBezTo>
                  <a:pt x="-30027" y="3180473"/>
                  <a:pt x="-16169" y="3019199"/>
                  <a:pt x="0" y="2814730"/>
                </a:cubicBezTo>
                <a:cubicBezTo>
                  <a:pt x="16169" y="2610261"/>
                  <a:pt x="-7291" y="2424771"/>
                  <a:pt x="0" y="2249154"/>
                </a:cubicBezTo>
                <a:cubicBezTo>
                  <a:pt x="7291" y="2073537"/>
                  <a:pt x="-4797" y="1700387"/>
                  <a:pt x="0" y="1545471"/>
                </a:cubicBezTo>
                <a:cubicBezTo>
                  <a:pt x="4797" y="1390555"/>
                  <a:pt x="-5861" y="1069084"/>
                  <a:pt x="0" y="841789"/>
                </a:cubicBezTo>
                <a:cubicBezTo>
                  <a:pt x="5861" y="614494"/>
                  <a:pt x="35544" y="293981"/>
                  <a:pt x="0" y="0"/>
                </a:cubicBezTo>
                <a:close/>
              </a:path>
            </a:pathLst>
          </a:custGeom>
          <a:solidFill>
            <a:srgbClr val="595A85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770128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B3445-5263-4030-B82B-E77C84F3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Complaints about iPhone Battery Life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5C20-2131-4C4E-A474-76DED856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Many people are complaining about the iPhone’s limited battery life.</a:t>
            </a:r>
          </a:p>
          <a:p>
            <a:pPr>
              <a:lnSpc>
                <a:spcPct val="100000"/>
              </a:lnSpc>
            </a:pPr>
            <a:r>
              <a:rPr lang="en-US" dirty="0"/>
              <a:t>Others are rejoicing at having a charger or “juice pack.”</a:t>
            </a:r>
          </a:p>
          <a:p>
            <a:pPr>
              <a:lnSpc>
                <a:spcPct val="100000"/>
              </a:lnSpc>
            </a:pPr>
            <a:r>
              <a:rPr lang="en-US" dirty="0"/>
              <a:t>Some people mocked the spotty AT&amp;T service which many iPhone users have.</a:t>
            </a:r>
          </a:p>
          <a:p>
            <a:pPr lvl="1"/>
            <a:r>
              <a:rPr lang="en-US" dirty="0"/>
              <a:t>You already solved this problem by making a deal with Verizon.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Recommendation:</a:t>
            </a:r>
          </a:p>
          <a:p>
            <a:pPr>
              <a:lnSpc>
                <a:spcPct val="100000"/>
              </a:lnSpc>
            </a:pPr>
            <a:r>
              <a:rPr lang="en-US" dirty="0"/>
              <a:t>Improve the iPhone’s battery life and turn it into a new marketing campaign. People will pay attention.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0A19AC-00F8-4AA2-9904-C28CB24662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6985" y="1219532"/>
            <a:ext cx="5479014" cy="4383211"/>
          </a:xfrm>
        </p:spPr>
      </p:pic>
    </p:spTree>
    <p:extLst>
      <p:ext uri="{BB962C8B-B14F-4D97-AF65-F5344CB8AC3E}">
        <p14:creationId xmlns:p14="http://schemas.microsoft.com/office/powerpoint/2010/main" val="397738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9E7A8DDD-16FA-4484-93DD-8A8AE9353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37FDB14-7E2C-496B-9C7E-620E06411DD5}"/>
              </a:ext>
            </a:extLst>
          </p:cNvPr>
          <p:cNvSpPr/>
          <p:nvPr/>
        </p:nvSpPr>
        <p:spPr>
          <a:xfrm>
            <a:off x="676035" y="1139622"/>
            <a:ext cx="5342133" cy="4603531"/>
          </a:xfrm>
          <a:custGeom>
            <a:avLst/>
            <a:gdLst>
              <a:gd name="connsiteX0" fmla="*/ 0 w 5342133"/>
              <a:gd name="connsiteY0" fmla="*/ 0 h 4603531"/>
              <a:gd name="connsiteX1" fmla="*/ 560924 w 5342133"/>
              <a:gd name="connsiteY1" fmla="*/ 0 h 4603531"/>
              <a:gd name="connsiteX2" fmla="*/ 1228691 w 5342133"/>
              <a:gd name="connsiteY2" fmla="*/ 0 h 4603531"/>
              <a:gd name="connsiteX3" fmla="*/ 1843036 w 5342133"/>
              <a:gd name="connsiteY3" fmla="*/ 0 h 4603531"/>
              <a:gd name="connsiteX4" fmla="*/ 2617645 w 5342133"/>
              <a:gd name="connsiteY4" fmla="*/ 0 h 4603531"/>
              <a:gd name="connsiteX5" fmla="*/ 3178569 w 5342133"/>
              <a:gd name="connsiteY5" fmla="*/ 0 h 4603531"/>
              <a:gd name="connsiteX6" fmla="*/ 3792914 w 5342133"/>
              <a:gd name="connsiteY6" fmla="*/ 0 h 4603531"/>
              <a:gd name="connsiteX7" fmla="*/ 4353838 w 5342133"/>
              <a:gd name="connsiteY7" fmla="*/ 0 h 4603531"/>
              <a:gd name="connsiteX8" fmla="*/ 5342133 w 5342133"/>
              <a:gd name="connsiteY8" fmla="*/ 0 h 4603531"/>
              <a:gd name="connsiteX9" fmla="*/ 5342133 w 5342133"/>
              <a:gd name="connsiteY9" fmla="*/ 657647 h 4603531"/>
              <a:gd name="connsiteX10" fmla="*/ 5342133 w 5342133"/>
              <a:gd name="connsiteY10" fmla="*/ 1407365 h 4603531"/>
              <a:gd name="connsiteX11" fmla="*/ 5342133 w 5342133"/>
              <a:gd name="connsiteY11" fmla="*/ 1926907 h 4603531"/>
              <a:gd name="connsiteX12" fmla="*/ 5342133 w 5342133"/>
              <a:gd name="connsiteY12" fmla="*/ 2538519 h 4603531"/>
              <a:gd name="connsiteX13" fmla="*/ 5342133 w 5342133"/>
              <a:gd name="connsiteY13" fmla="*/ 3242201 h 4603531"/>
              <a:gd name="connsiteX14" fmla="*/ 5342133 w 5342133"/>
              <a:gd name="connsiteY14" fmla="*/ 3853813 h 4603531"/>
              <a:gd name="connsiteX15" fmla="*/ 5342133 w 5342133"/>
              <a:gd name="connsiteY15" fmla="*/ 4603531 h 4603531"/>
              <a:gd name="connsiteX16" fmla="*/ 4674366 w 5342133"/>
              <a:gd name="connsiteY16" fmla="*/ 4603531 h 4603531"/>
              <a:gd name="connsiteX17" fmla="*/ 4060021 w 5342133"/>
              <a:gd name="connsiteY17" fmla="*/ 4603531 h 4603531"/>
              <a:gd name="connsiteX18" fmla="*/ 3285412 w 5342133"/>
              <a:gd name="connsiteY18" fmla="*/ 4603531 h 4603531"/>
              <a:gd name="connsiteX19" fmla="*/ 2671067 w 5342133"/>
              <a:gd name="connsiteY19" fmla="*/ 4603531 h 4603531"/>
              <a:gd name="connsiteX20" fmla="*/ 2110143 w 5342133"/>
              <a:gd name="connsiteY20" fmla="*/ 4603531 h 4603531"/>
              <a:gd name="connsiteX21" fmla="*/ 1388955 w 5342133"/>
              <a:gd name="connsiteY21" fmla="*/ 4603531 h 4603531"/>
              <a:gd name="connsiteX22" fmla="*/ 828031 w 5342133"/>
              <a:gd name="connsiteY22" fmla="*/ 4603531 h 4603531"/>
              <a:gd name="connsiteX23" fmla="*/ 0 w 5342133"/>
              <a:gd name="connsiteY23" fmla="*/ 4603531 h 4603531"/>
              <a:gd name="connsiteX24" fmla="*/ 0 w 5342133"/>
              <a:gd name="connsiteY24" fmla="*/ 3991919 h 4603531"/>
              <a:gd name="connsiteX25" fmla="*/ 0 w 5342133"/>
              <a:gd name="connsiteY25" fmla="*/ 3288236 h 4603531"/>
              <a:gd name="connsiteX26" fmla="*/ 0 w 5342133"/>
              <a:gd name="connsiteY26" fmla="*/ 2538519 h 4603531"/>
              <a:gd name="connsiteX27" fmla="*/ 0 w 5342133"/>
              <a:gd name="connsiteY27" fmla="*/ 1834836 h 4603531"/>
              <a:gd name="connsiteX28" fmla="*/ 0 w 5342133"/>
              <a:gd name="connsiteY28" fmla="*/ 1177189 h 4603531"/>
              <a:gd name="connsiteX29" fmla="*/ 0 w 5342133"/>
              <a:gd name="connsiteY29" fmla="*/ 657647 h 4603531"/>
              <a:gd name="connsiteX30" fmla="*/ 0 w 5342133"/>
              <a:gd name="connsiteY30" fmla="*/ 0 h 460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2133" h="4603531" fill="none" extrusionOk="0">
                <a:moveTo>
                  <a:pt x="0" y="0"/>
                </a:moveTo>
                <a:cubicBezTo>
                  <a:pt x="122247" y="-23432"/>
                  <a:pt x="443234" y="30"/>
                  <a:pt x="560924" y="0"/>
                </a:cubicBezTo>
                <a:cubicBezTo>
                  <a:pt x="678614" y="-30"/>
                  <a:pt x="930551" y="-26982"/>
                  <a:pt x="1228691" y="0"/>
                </a:cubicBezTo>
                <a:cubicBezTo>
                  <a:pt x="1526831" y="26982"/>
                  <a:pt x="1697530" y="23147"/>
                  <a:pt x="1843036" y="0"/>
                </a:cubicBezTo>
                <a:cubicBezTo>
                  <a:pt x="1988542" y="-23147"/>
                  <a:pt x="2333149" y="-25823"/>
                  <a:pt x="2617645" y="0"/>
                </a:cubicBezTo>
                <a:cubicBezTo>
                  <a:pt x="2902141" y="25823"/>
                  <a:pt x="2954737" y="13888"/>
                  <a:pt x="3178569" y="0"/>
                </a:cubicBezTo>
                <a:cubicBezTo>
                  <a:pt x="3402401" y="-13888"/>
                  <a:pt x="3668381" y="-4646"/>
                  <a:pt x="3792914" y="0"/>
                </a:cubicBezTo>
                <a:cubicBezTo>
                  <a:pt x="3917447" y="4646"/>
                  <a:pt x="4178171" y="-12616"/>
                  <a:pt x="4353838" y="0"/>
                </a:cubicBezTo>
                <a:cubicBezTo>
                  <a:pt x="4529505" y="12616"/>
                  <a:pt x="5116324" y="-15753"/>
                  <a:pt x="5342133" y="0"/>
                </a:cubicBezTo>
                <a:cubicBezTo>
                  <a:pt x="5326361" y="324325"/>
                  <a:pt x="5368924" y="436797"/>
                  <a:pt x="5342133" y="657647"/>
                </a:cubicBezTo>
                <a:cubicBezTo>
                  <a:pt x="5315342" y="878497"/>
                  <a:pt x="5305761" y="1164141"/>
                  <a:pt x="5342133" y="1407365"/>
                </a:cubicBezTo>
                <a:cubicBezTo>
                  <a:pt x="5378505" y="1650589"/>
                  <a:pt x="5336619" y="1774804"/>
                  <a:pt x="5342133" y="1926907"/>
                </a:cubicBezTo>
                <a:cubicBezTo>
                  <a:pt x="5347647" y="2079010"/>
                  <a:pt x="5359928" y="2380357"/>
                  <a:pt x="5342133" y="2538519"/>
                </a:cubicBezTo>
                <a:cubicBezTo>
                  <a:pt x="5324338" y="2696681"/>
                  <a:pt x="5353211" y="2986525"/>
                  <a:pt x="5342133" y="3242201"/>
                </a:cubicBezTo>
                <a:cubicBezTo>
                  <a:pt x="5331055" y="3497877"/>
                  <a:pt x="5323850" y="3642279"/>
                  <a:pt x="5342133" y="3853813"/>
                </a:cubicBezTo>
                <a:cubicBezTo>
                  <a:pt x="5360416" y="4065347"/>
                  <a:pt x="5353095" y="4406361"/>
                  <a:pt x="5342133" y="4603531"/>
                </a:cubicBezTo>
                <a:cubicBezTo>
                  <a:pt x="5195270" y="4584134"/>
                  <a:pt x="4898045" y="4580343"/>
                  <a:pt x="4674366" y="4603531"/>
                </a:cubicBezTo>
                <a:cubicBezTo>
                  <a:pt x="4450687" y="4626719"/>
                  <a:pt x="4351832" y="4622742"/>
                  <a:pt x="4060021" y="4603531"/>
                </a:cubicBezTo>
                <a:cubicBezTo>
                  <a:pt x="3768210" y="4584320"/>
                  <a:pt x="3498762" y="4599185"/>
                  <a:pt x="3285412" y="4603531"/>
                </a:cubicBezTo>
                <a:cubicBezTo>
                  <a:pt x="3072062" y="4607877"/>
                  <a:pt x="2920345" y="4605111"/>
                  <a:pt x="2671067" y="4603531"/>
                </a:cubicBezTo>
                <a:cubicBezTo>
                  <a:pt x="2421789" y="4601951"/>
                  <a:pt x="2387790" y="4588966"/>
                  <a:pt x="2110143" y="4603531"/>
                </a:cubicBezTo>
                <a:cubicBezTo>
                  <a:pt x="1832496" y="4618096"/>
                  <a:pt x="1668207" y="4568177"/>
                  <a:pt x="1388955" y="4603531"/>
                </a:cubicBezTo>
                <a:cubicBezTo>
                  <a:pt x="1109703" y="4638885"/>
                  <a:pt x="1088870" y="4604753"/>
                  <a:pt x="828031" y="4603531"/>
                </a:cubicBezTo>
                <a:cubicBezTo>
                  <a:pt x="567192" y="4602309"/>
                  <a:pt x="293345" y="4610933"/>
                  <a:pt x="0" y="4603531"/>
                </a:cubicBezTo>
                <a:cubicBezTo>
                  <a:pt x="-3793" y="4460056"/>
                  <a:pt x="-10668" y="4250004"/>
                  <a:pt x="0" y="3991919"/>
                </a:cubicBezTo>
                <a:cubicBezTo>
                  <a:pt x="10668" y="3733834"/>
                  <a:pt x="18912" y="3462785"/>
                  <a:pt x="0" y="3288236"/>
                </a:cubicBezTo>
                <a:cubicBezTo>
                  <a:pt x="-18912" y="3113687"/>
                  <a:pt x="35042" y="2827300"/>
                  <a:pt x="0" y="2538519"/>
                </a:cubicBezTo>
                <a:cubicBezTo>
                  <a:pt x="-35042" y="2249738"/>
                  <a:pt x="19160" y="2119862"/>
                  <a:pt x="0" y="1834836"/>
                </a:cubicBezTo>
                <a:cubicBezTo>
                  <a:pt x="-19160" y="1549810"/>
                  <a:pt x="31219" y="1465531"/>
                  <a:pt x="0" y="1177189"/>
                </a:cubicBezTo>
                <a:cubicBezTo>
                  <a:pt x="-31219" y="888847"/>
                  <a:pt x="4527" y="898641"/>
                  <a:pt x="0" y="657647"/>
                </a:cubicBezTo>
                <a:cubicBezTo>
                  <a:pt x="-4527" y="416653"/>
                  <a:pt x="11104" y="301033"/>
                  <a:pt x="0" y="0"/>
                </a:cubicBezTo>
                <a:close/>
              </a:path>
              <a:path w="5342133" h="4603531" stroke="0" extrusionOk="0">
                <a:moveTo>
                  <a:pt x="0" y="0"/>
                </a:moveTo>
                <a:cubicBezTo>
                  <a:pt x="231010" y="7726"/>
                  <a:pt x="458670" y="-12030"/>
                  <a:pt x="614345" y="0"/>
                </a:cubicBezTo>
                <a:cubicBezTo>
                  <a:pt x="770020" y="12030"/>
                  <a:pt x="904105" y="-8180"/>
                  <a:pt x="1121848" y="0"/>
                </a:cubicBezTo>
                <a:cubicBezTo>
                  <a:pt x="1339591" y="8180"/>
                  <a:pt x="1671275" y="-2790"/>
                  <a:pt x="1843036" y="0"/>
                </a:cubicBezTo>
                <a:cubicBezTo>
                  <a:pt x="2014797" y="2790"/>
                  <a:pt x="2182414" y="-1902"/>
                  <a:pt x="2350539" y="0"/>
                </a:cubicBezTo>
                <a:cubicBezTo>
                  <a:pt x="2518664" y="1902"/>
                  <a:pt x="2767869" y="-21236"/>
                  <a:pt x="2964884" y="0"/>
                </a:cubicBezTo>
                <a:cubicBezTo>
                  <a:pt x="3161900" y="21236"/>
                  <a:pt x="3371364" y="-8906"/>
                  <a:pt x="3632650" y="0"/>
                </a:cubicBezTo>
                <a:cubicBezTo>
                  <a:pt x="3893936" y="8906"/>
                  <a:pt x="4042025" y="-30450"/>
                  <a:pt x="4246996" y="0"/>
                </a:cubicBezTo>
                <a:cubicBezTo>
                  <a:pt x="4451967" y="30450"/>
                  <a:pt x="5048563" y="-43377"/>
                  <a:pt x="5342133" y="0"/>
                </a:cubicBezTo>
                <a:cubicBezTo>
                  <a:pt x="5353403" y="181761"/>
                  <a:pt x="5352394" y="515211"/>
                  <a:pt x="5342133" y="657647"/>
                </a:cubicBezTo>
                <a:cubicBezTo>
                  <a:pt x="5331872" y="800083"/>
                  <a:pt x="5341696" y="1031799"/>
                  <a:pt x="5342133" y="1223224"/>
                </a:cubicBezTo>
                <a:cubicBezTo>
                  <a:pt x="5342570" y="1414649"/>
                  <a:pt x="5326328" y="1513785"/>
                  <a:pt x="5342133" y="1742765"/>
                </a:cubicBezTo>
                <a:cubicBezTo>
                  <a:pt x="5357938" y="1971745"/>
                  <a:pt x="5362278" y="2201537"/>
                  <a:pt x="5342133" y="2400413"/>
                </a:cubicBezTo>
                <a:cubicBezTo>
                  <a:pt x="5321988" y="2599289"/>
                  <a:pt x="5348280" y="2810495"/>
                  <a:pt x="5342133" y="3012025"/>
                </a:cubicBezTo>
                <a:cubicBezTo>
                  <a:pt x="5335986" y="3213555"/>
                  <a:pt x="5329948" y="3410343"/>
                  <a:pt x="5342133" y="3531566"/>
                </a:cubicBezTo>
                <a:cubicBezTo>
                  <a:pt x="5354318" y="3652789"/>
                  <a:pt x="5367179" y="4132040"/>
                  <a:pt x="5342133" y="4603531"/>
                </a:cubicBezTo>
                <a:cubicBezTo>
                  <a:pt x="5143006" y="4610827"/>
                  <a:pt x="5007982" y="4603765"/>
                  <a:pt x="4781209" y="4603531"/>
                </a:cubicBezTo>
                <a:cubicBezTo>
                  <a:pt x="4554436" y="4603297"/>
                  <a:pt x="4415423" y="4627177"/>
                  <a:pt x="4220285" y="4603531"/>
                </a:cubicBezTo>
                <a:cubicBezTo>
                  <a:pt x="4025147" y="4579885"/>
                  <a:pt x="3797256" y="4578033"/>
                  <a:pt x="3659361" y="4603531"/>
                </a:cubicBezTo>
                <a:cubicBezTo>
                  <a:pt x="3521466" y="4629029"/>
                  <a:pt x="3169128" y="4595823"/>
                  <a:pt x="3045016" y="4603531"/>
                </a:cubicBezTo>
                <a:cubicBezTo>
                  <a:pt x="2920904" y="4611239"/>
                  <a:pt x="2591639" y="4616950"/>
                  <a:pt x="2430671" y="4603531"/>
                </a:cubicBezTo>
                <a:cubicBezTo>
                  <a:pt x="2269703" y="4590112"/>
                  <a:pt x="1865571" y="4590189"/>
                  <a:pt x="1709483" y="4603531"/>
                </a:cubicBezTo>
                <a:cubicBezTo>
                  <a:pt x="1553395" y="4616873"/>
                  <a:pt x="1319461" y="4601796"/>
                  <a:pt x="1201980" y="4603531"/>
                </a:cubicBezTo>
                <a:cubicBezTo>
                  <a:pt x="1084499" y="4605266"/>
                  <a:pt x="856237" y="4621079"/>
                  <a:pt x="641056" y="4603531"/>
                </a:cubicBezTo>
                <a:cubicBezTo>
                  <a:pt x="425875" y="4585983"/>
                  <a:pt x="294386" y="4578769"/>
                  <a:pt x="0" y="4603531"/>
                </a:cubicBezTo>
                <a:cubicBezTo>
                  <a:pt x="28455" y="4339459"/>
                  <a:pt x="6426" y="4228759"/>
                  <a:pt x="0" y="3991919"/>
                </a:cubicBezTo>
                <a:cubicBezTo>
                  <a:pt x="-6426" y="3755079"/>
                  <a:pt x="30027" y="3488071"/>
                  <a:pt x="0" y="3334272"/>
                </a:cubicBezTo>
                <a:cubicBezTo>
                  <a:pt x="-30027" y="3180473"/>
                  <a:pt x="-16169" y="3019199"/>
                  <a:pt x="0" y="2814730"/>
                </a:cubicBezTo>
                <a:cubicBezTo>
                  <a:pt x="16169" y="2610261"/>
                  <a:pt x="-7291" y="2424771"/>
                  <a:pt x="0" y="2249154"/>
                </a:cubicBezTo>
                <a:cubicBezTo>
                  <a:pt x="7291" y="2073537"/>
                  <a:pt x="-4797" y="1700387"/>
                  <a:pt x="0" y="1545471"/>
                </a:cubicBezTo>
                <a:cubicBezTo>
                  <a:pt x="4797" y="1390555"/>
                  <a:pt x="-5861" y="1069084"/>
                  <a:pt x="0" y="841789"/>
                </a:cubicBezTo>
                <a:cubicBezTo>
                  <a:pt x="5861" y="614494"/>
                  <a:pt x="35544" y="293981"/>
                  <a:pt x="0" y="0"/>
                </a:cubicBezTo>
                <a:close/>
              </a:path>
            </a:pathLst>
          </a:custGeom>
          <a:solidFill>
            <a:srgbClr val="595A85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770128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B3445-5263-4030-B82B-E77C84F3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iPad 2 Popup Store was a Success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5C20-2131-4C4E-A474-76DED856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19"/>
            <a:ext cx="4472922" cy="4168174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People couldn’t stop talking about the iPad 2 popup store.</a:t>
            </a:r>
          </a:p>
          <a:p>
            <a:pPr>
              <a:lnSpc>
                <a:spcPct val="100000"/>
              </a:lnSpc>
            </a:pPr>
            <a:r>
              <a:rPr lang="en-US" dirty="0"/>
              <a:t>“64gig </a:t>
            </a:r>
            <a:r>
              <a:rPr lang="en-US" dirty="0" err="1"/>
              <a:t>wifi</a:t>
            </a:r>
            <a:r>
              <a:rPr lang="en-US" dirty="0"/>
              <a:t>” is a top phrase because everything but that model </a:t>
            </a:r>
            <a:r>
              <a:rPr lang="en-US" b="1" dirty="0"/>
              <a:t>sold out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</a:pPr>
            <a:r>
              <a:rPr lang="en-US" dirty="0"/>
              <a:t>“Congrats winning” and “win free” have to do with an iPad case giveaway, which people liked.</a:t>
            </a:r>
          </a:p>
          <a:p>
            <a:pPr>
              <a:lnSpc>
                <a:spcPct val="100000"/>
              </a:lnSpc>
            </a:pPr>
            <a:r>
              <a:rPr lang="en-US" dirty="0"/>
              <a:t>People said that others “look weird” using iPads to take photos.</a:t>
            </a:r>
          </a:p>
          <a:p>
            <a:pPr>
              <a:lnSpc>
                <a:spcPct val="100000"/>
              </a:lnSpc>
            </a:pPr>
            <a:r>
              <a:rPr lang="en-US" dirty="0"/>
              <a:t>“Design headaches” and “hate </a:t>
            </a:r>
            <a:r>
              <a:rPr lang="en-US" dirty="0" err="1"/>
              <a:t>ipad’s</a:t>
            </a:r>
            <a:r>
              <a:rPr lang="en-US" dirty="0"/>
              <a:t>” have to do with a benign talk given about iPad app design.</a:t>
            </a:r>
          </a:p>
          <a:p>
            <a:pPr>
              <a:lnSpc>
                <a:spcPct val="100000"/>
              </a:lnSpc>
            </a:pPr>
            <a:r>
              <a:rPr lang="en-US" dirty="0"/>
              <a:t>“Worth unless” comes from a claim that the iPad 2 is only a minor upgrade and not worth the price.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Recommendation:</a:t>
            </a:r>
          </a:p>
          <a:p>
            <a:pPr>
              <a:lnSpc>
                <a:spcPct val="100000"/>
              </a:lnSpc>
            </a:pPr>
            <a:r>
              <a:rPr lang="en-US" dirty="0"/>
              <a:t>Do another temporary popup store for your next big product launch.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930F512-8BCE-4515-B4FC-2ACB6BD2AF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576" y="1139612"/>
            <a:ext cx="5632258" cy="4505806"/>
          </a:xfrm>
        </p:spPr>
      </p:pic>
    </p:spTree>
    <p:extLst>
      <p:ext uri="{BB962C8B-B14F-4D97-AF65-F5344CB8AC3E}">
        <p14:creationId xmlns:p14="http://schemas.microsoft.com/office/powerpoint/2010/main" val="3792311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bstract image">
            <a:extLst>
              <a:ext uri="{FF2B5EF4-FFF2-40B4-BE49-F238E27FC236}">
                <a16:creationId xmlns:a16="http://schemas.microsoft.com/office/drawing/2014/main" id="{BE7454CE-F43F-4199-BB7D-468E84BA7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595A85">
              <a:alpha val="60000"/>
            </a:srgb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60353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Conclusion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D6E5-0A49-42DB-8260-859669073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603538" cy="3648456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 built a 93% accurate model despite a small and noisy dataset.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There is still room to improve the model, though it’s probably not necessary.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 I have four recommendations:</a:t>
            </a:r>
          </a:p>
          <a:p>
            <a:pPr marL="720090" lvl="1" indent="-28575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Send the message that Apple cares about individual freedom by relinquishing control in a public manner.</a:t>
            </a:r>
          </a:p>
          <a:p>
            <a:pPr marL="720090" lvl="1" indent="-28575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Improve the iPhone’s battery life and use it as a rallying point for a marketing campaign.</a:t>
            </a:r>
          </a:p>
          <a:p>
            <a:pPr marL="720090" lvl="1" indent="-28575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Open another temporary popup store for your next big product launch.</a:t>
            </a:r>
          </a:p>
          <a:p>
            <a:pPr marL="720090" lvl="1" indent="-28575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Give away free refreshments at your events. Phrases like “free food” and “free drinks” were associated with the positive class.</a:t>
            </a:r>
          </a:p>
        </p:txBody>
      </p:sp>
      <p:pic>
        <p:nvPicPr>
          <p:cNvPr id="9" name="Content Placeholder 8" descr="Artificial Intelligence with solid fill">
            <a:extLst>
              <a:ext uri="{FF2B5EF4-FFF2-40B4-BE49-F238E27FC236}">
                <a16:creationId xmlns:a16="http://schemas.microsoft.com/office/drawing/2014/main" id="{10D60D18-0058-4873-9F72-B94B08073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8541" y="642593"/>
            <a:ext cx="2189828" cy="21898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E8F117-D5DC-4AF4-AD72-FB7A93BAA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2DA56C-8C5E-48ED-AB99-649C915F1ADD}"/>
              </a:ext>
            </a:extLst>
          </p:cNvPr>
          <p:cNvSpPr/>
          <p:nvPr/>
        </p:nvSpPr>
        <p:spPr>
          <a:xfrm>
            <a:off x="7836451" y="3052633"/>
            <a:ext cx="3622261" cy="3180443"/>
          </a:xfrm>
          <a:custGeom>
            <a:avLst/>
            <a:gdLst>
              <a:gd name="connsiteX0" fmla="*/ 0 w 3622261"/>
              <a:gd name="connsiteY0" fmla="*/ 0 h 3180443"/>
              <a:gd name="connsiteX1" fmla="*/ 603710 w 3622261"/>
              <a:gd name="connsiteY1" fmla="*/ 0 h 3180443"/>
              <a:gd name="connsiteX2" fmla="*/ 1279866 w 3622261"/>
              <a:gd name="connsiteY2" fmla="*/ 0 h 3180443"/>
              <a:gd name="connsiteX3" fmla="*/ 1847353 w 3622261"/>
              <a:gd name="connsiteY3" fmla="*/ 0 h 3180443"/>
              <a:gd name="connsiteX4" fmla="*/ 2378618 w 3622261"/>
              <a:gd name="connsiteY4" fmla="*/ 0 h 3180443"/>
              <a:gd name="connsiteX5" fmla="*/ 3018551 w 3622261"/>
              <a:gd name="connsiteY5" fmla="*/ 0 h 3180443"/>
              <a:gd name="connsiteX6" fmla="*/ 3622261 w 3622261"/>
              <a:gd name="connsiteY6" fmla="*/ 0 h 3180443"/>
              <a:gd name="connsiteX7" fmla="*/ 3622261 w 3622261"/>
              <a:gd name="connsiteY7" fmla="*/ 699697 h 3180443"/>
              <a:gd name="connsiteX8" fmla="*/ 3622261 w 3622261"/>
              <a:gd name="connsiteY8" fmla="*/ 1335786 h 3180443"/>
              <a:gd name="connsiteX9" fmla="*/ 3622261 w 3622261"/>
              <a:gd name="connsiteY9" fmla="*/ 1876461 h 3180443"/>
              <a:gd name="connsiteX10" fmla="*/ 3622261 w 3622261"/>
              <a:gd name="connsiteY10" fmla="*/ 2480746 h 3180443"/>
              <a:gd name="connsiteX11" fmla="*/ 3622261 w 3622261"/>
              <a:gd name="connsiteY11" fmla="*/ 3180443 h 3180443"/>
              <a:gd name="connsiteX12" fmla="*/ 3054773 w 3622261"/>
              <a:gd name="connsiteY12" fmla="*/ 3180443 h 3180443"/>
              <a:gd name="connsiteX13" fmla="*/ 2378618 w 3622261"/>
              <a:gd name="connsiteY13" fmla="*/ 3180443 h 3180443"/>
              <a:gd name="connsiteX14" fmla="*/ 1702463 w 3622261"/>
              <a:gd name="connsiteY14" fmla="*/ 3180443 h 3180443"/>
              <a:gd name="connsiteX15" fmla="*/ 1062530 w 3622261"/>
              <a:gd name="connsiteY15" fmla="*/ 3180443 h 3180443"/>
              <a:gd name="connsiteX16" fmla="*/ 0 w 3622261"/>
              <a:gd name="connsiteY16" fmla="*/ 3180443 h 3180443"/>
              <a:gd name="connsiteX17" fmla="*/ 0 w 3622261"/>
              <a:gd name="connsiteY17" fmla="*/ 2607963 h 3180443"/>
              <a:gd name="connsiteX18" fmla="*/ 0 w 3622261"/>
              <a:gd name="connsiteY18" fmla="*/ 2003679 h 3180443"/>
              <a:gd name="connsiteX19" fmla="*/ 0 w 3622261"/>
              <a:gd name="connsiteY19" fmla="*/ 1463004 h 3180443"/>
              <a:gd name="connsiteX20" fmla="*/ 0 w 3622261"/>
              <a:gd name="connsiteY20" fmla="*/ 858720 h 3180443"/>
              <a:gd name="connsiteX21" fmla="*/ 0 w 3622261"/>
              <a:gd name="connsiteY21" fmla="*/ 0 h 318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622261" h="3180443" fill="none" extrusionOk="0">
                <a:moveTo>
                  <a:pt x="0" y="0"/>
                </a:moveTo>
                <a:cubicBezTo>
                  <a:pt x="127712" y="179"/>
                  <a:pt x="391435" y="-18278"/>
                  <a:pt x="603710" y="0"/>
                </a:cubicBezTo>
                <a:cubicBezTo>
                  <a:pt x="815985" y="18278"/>
                  <a:pt x="948278" y="11680"/>
                  <a:pt x="1279866" y="0"/>
                </a:cubicBezTo>
                <a:cubicBezTo>
                  <a:pt x="1611454" y="-11680"/>
                  <a:pt x="1647233" y="-27023"/>
                  <a:pt x="1847353" y="0"/>
                </a:cubicBezTo>
                <a:cubicBezTo>
                  <a:pt x="2047473" y="27023"/>
                  <a:pt x="2214740" y="3927"/>
                  <a:pt x="2378618" y="0"/>
                </a:cubicBezTo>
                <a:cubicBezTo>
                  <a:pt x="2542496" y="-3927"/>
                  <a:pt x="2758644" y="26354"/>
                  <a:pt x="3018551" y="0"/>
                </a:cubicBezTo>
                <a:cubicBezTo>
                  <a:pt x="3278458" y="-26354"/>
                  <a:pt x="3344744" y="4409"/>
                  <a:pt x="3622261" y="0"/>
                </a:cubicBezTo>
                <a:cubicBezTo>
                  <a:pt x="3650482" y="198776"/>
                  <a:pt x="3609122" y="545996"/>
                  <a:pt x="3622261" y="699697"/>
                </a:cubicBezTo>
                <a:cubicBezTo>
                  <a:pt x="3635400" y="853398"/>
                  <a:pt x="3599876" y="1020595"/>
                  <a:pt x="3622261" y="1335786"/>
                </a:cubicBezTo>
                <a:cubicBezTo>
                  <a:pt x="3644646" y="1650977"/>
                  <a:pt x="3599467" y="1759015"/>
                  <a:pt x="3622261" y="1876461"/>
                </a:cubicBezTo>
                <a:cubicBezTo>
                  <a:pt x="3645055" y="1993908"/>
                  <a:pt x="3598357" y="2295583"/>
                  <a:pt x="3622261" y="2480746"/>
                </a:cubicBezTo>
                <a:cubicBezTo>
                  <a:pt x="3646165" y="2665910"/>
                  <a:pt x="3656002" y="2934867"/>
                  <a:pt x="3622261" y="3180443"/>
                </a:cubicBezTo>
                <a:cubicBezTo>
                  <a:pt x="3495254" y="3182397"/>
                  <a:pt x="3203226" y="3207803"/>
                  <a:pt x="3054773" y="3180443"/>
                </a:cubicBezTo>
                <a:cubicBezTo>
                  <a:pt x="2906320" y="3153083"/>
                  <a:pt x="2643822" y="3189790"/>
                  <a:pt x="2378618" y="3180443"/>
                </a:cubicBezTo>
                <a:cubicBezTo>
                  <a:pt x="2113414" y="3171096"/>
                  <a:pt x="1897461" y="3205652"/>
                  <a:pt x="1702463" y="3180443"/>
                </a:cubicBezTo>
                <a:cubicBezTo>
                  <a:pt x="1507466" y="3155234"/>
                  <a:pt x="1219389" y="3207107"/>
                  <a:pt x="1062530" y="3180443"/>
                </a:cubicBezTo>
                <a:cubicBezTo>
                  <a:pt x="905671" y="3153779"/>
                  <a:pt x="288046" y="3214894"/>
                  <a:pt x="0" y="3180443"/>
                </a:cubicBezTo>
                <a:cubicBezTo>
                  <a:pt x="17710" y="2941493"/>
                  <a:pt x="25903" y="2834614"/>
                  <a:pt x="0" y="2607963"/>
                </a:cubicBezTo>
                <a:cubicBezTo>
                  <a:pt x="-25903" y="2381312"/>
                  <a:pt x="-7322" y="2151042"/>
                  <a:pt x="0" y="2003679"/>
                </a:cubicBezTo>
                <a:cubicBezTo>
                  <a:pt x="7322" y="1856316"/>
                  <a:pt x="20343" y="1596665"/>
                  <a:pt x="0" y="1463004"/>
                </a:cubicBezTo>
                <a:cubicBezTo>
                  <a:pt x="-20343" y="1329344"/>
                  <a:pt x="-2356" y="1138685"/>
                  <a:pt x="0" y="858720"/>
                </a:cubicBezTo>
                <a:cubicBezTo>
                  <a:pt x="2356" y="578755"/>
                  <a:pt x="20678" y="231349"/>
                  <a:pt x="0" y="0"/>
                </a:cubicBezTo>
                <a:close/>
              </a:path>
              <a:path w="3622261" h="3180443" stroke="0" extrusionOk="0">
                <a:moveTo>
                  <a:pt x="0" y="0"/>
                </a:moveTo>
                <a:cubicBezTo>
                  <a:pt x="119669" y="-13049"/>
                  <a:pt x="358362" y="21326"/>
                  <a:pt x="567488" y="0"/>
                </a:cubicBezTo>
                <a:cubicBezTo>
                  <a:pt x="776614" y="-21326"/>
                  <a:pt x="871769" y="6242"/>
                  <a:pt x="1062530" y="0"/>
                </a:cubicBezTo>
                <a:cubicBezTo>
                  <a:pt x="1253291" y="-6242"/>
                  <a:pt x="1512542" y="-17389"/>
                  <a:pt x="1702463" y="0"/>
                </a:cubicBezTo>
                <a:cubicBezTo>
                  <a:pt x="1892384" y="17389"/>
                  <a:pt x="1982852" y="9855"/>
                  <a:pt x="2197505" y="0"/>
                </a:cubicBezTo>
                <a:cubicBezTo>
                  <a:pt x="2412158" y="-9855"/>
                  <a:pt x="2541254" y="11688"/>
                  <a:pt x="2764993" y="0"/>
                </a:cubicBezTo>
                <a:cubicBezTo>
                  <a:pt x="2988732" y="-11688"/>
                  <a:pt x="3326233" y="-17535"/>
                  <a:pt x="3622261" y="0"/>
                </a:cubicBezTo>
                <a:cubicBezTo>
                  <a:pt x="3625467" y="221347"/>
                  <a:pt x="3592731" y="311093"/>
                  <a:pt x="3622261" y="604284"/>
                </a:cubicBezTo>
                <a:cubicBezTo>
                  <a:pt x="3651791" y="897475"/>
                  <a:pt x="3597972" y="904314"/>
                  <a:pt x="3622261" y="1176764"/>
                </a:cubicBezTo>
                <a:cubicBezTo>
                  <a:pt x="3646550" y="1449214"/>
                  <a:pt x="3613925" y="1530960"/>
                  <a:pt x="3622261" y="1812853"/>
                </a:cubicBezTo>
                <a:cubicBezTo>
                  <a:pt x="3630597" y="2094746"/>
                  <a:pt x="3649724" y="2124874"/>
                  <a:pt x="3622261" y="2385332"/>
                </a:cubicBezTo>
                <a:cubicBezTo>
                  <a:pt x="3594798" y="2645790"/>
                  <a:pt x="3623771" y="2849412"/>
                  <a:pt x="3622261" y="3180443"/>
                </a:cubicBezTo>
                <a:cubicBezTo>
                  <a:pt x="3432649" y="3154487"/>
                  <a:pt x="3258118" y="3152733"/>
                  <a:pt x="3018551" y="3180443"/>
                </a:cubicBezTo>
                <a:cubicBezTo>
                  <a:pt x="2778984" y="3208154"/>
                  <a:pt x="2621808" y="3203317"/>
                  <a:pt x="2451063" y="3180443"/>
                </a:cubicBezTo>
                <a:cubicBezTo>
                  <a:pt x="2280318" y="3157569"/>
                  <a:pt x="2049446" y="3195646"/>
                  <a:pt x="1847353" y="3180443"/>
                </a:cubicBezTo>
                <a:cubicBezTo>
                  <a:pt x="1645260" y="3165241"/>
                  <a:pt x="1380096" y="3167331"/>
                  <a:pt x="1207420" y="3180443"/>
                </a:cubicBezTo>
                <a:cubicBezTo>
                  <a:pt x="1034744" y="3193555"/>
                  <a:pt x="858177" y="3197671"/>
                  <a:pt x="676155" y="3180443"/>
                </a:cubicBezTo>
                <a:cubicBezTo>
                  <a:pt x="494133" y="3163215"/>
                  <a:pt x="290483" y="3177061"/>
                  <a:pt x="0" y="3180443"/>
                </a:cubicBezTo>
                <a:cubicBezTo>
                  <a:pt x="-19054" y="2931289"/>
                  <a:pt x="-7377" y="2848335"/>
                  <a:pt x="0" y="2607963"/>
                </a:cubicBezTo>
                <a:cubicBezTo>
                  <a:pt x="7377" y="2367591"/>
                  <a:pt x="-9412" y="2296496"/>
                  <a:pt x="0" y="2003679"/>
                </a:cubicBezTo>
                <a:cubicBezTo>
                  <a:pt x="9412" y="1710862"/>
                  <a:pt x="-13785" y="1614136"/>
                  <a:pt x="0" y="1399395"/>
                </a:cubicBezTo>
                <a:cubicBezTo>
                  <a:pt x="13785" y="1184654"/>
                  <a:pt x="-27996" y="986194"/>
                  <a:pt x="0" y="699697"/>
                </a:cubicBezTo>
                <a:cubicBezTo>
                  <a:pt x="27996" y="413200"/>
                  <a:pt x="-26207" y="310191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770128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96281F9-C981-495E-8238-EB6215C894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51520"/>
          <a:stretch/>
        </p:blipFill>
        <p:spPr>
          <a:xfrm>
            <a:off x="7938739" y="3190309"/>
            <a:ext cx="3298418" cy="28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8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92E9E5-79AF-4029-8FCA-9C327D54FD8F}">
  <ds:schemaRefs>
    <ds:schemaRef ds:uri="http://purl.org/dc/elements/1.1/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5354</TotalTime>
  <Words>737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Avenir Next LT Pro</vt:lpstr>
      <vt:lpstr>Avenir Next LT Pro Light</vt:lpstr>
      <vt:lpstr>Garamond</vt:lpstr>
      <vt:lpstr>SavonVTI</vt:lpstr>
      <vt:lpstr>Twitter Sentiment Classification</vt:lpstr>
      <vt:lpstr>Business Problem</vt:lpstr>
      <vt:lpstr>Dataset</vt:lpstr>
      <vt:lpstr>Methods</vt:lpstr>
      <vt:lpstr>Model</vt:lpstr>
      <vt:lpstr>Freeeeedom! One of Apple’s values?</vt:lpstr>
      <vt:lpstr>Complaints about iPhone Battery Life</vt:lpstr>
      <vt:lpstr>iPad 2 Popup Store was a Success</vt:lpstr>
      <vt:lpstr>Conclusion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</dc:title>
  <dc:creator>Nicholas Gigliotti</dc:creator>
  <cp:lastModifiedBy>Nicholas Gigliotti</cp:lastModifiedBy>
  <cp:revision>156</cp:revision>
  <dcterms:created xsi:type="dcterms:W3CDTF">2021-06-29T18:28:34Z</dcterms:created>
  <dcterms:modified xsi:type="dcterms:W3CDTF">2021-10-29T23:36:43Z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